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6" r:id="rId2"/>
    <p:sldId id="262" r:id="rId3"/>
    <p:sldId id="264" r:id="rId4"/>
    <p:sldId id="261" r:id="rId5"/>
    <p:sldId id="280" r:id="rId6"/>
    <p:sldId id="285" r:id="rId7"/>
    <p:sldId id="286" r:id="rId8"/>
    <p:sldId id="298" r:id="rId9"/>
    <p:sldId id="299" r:id="rId10"/>
    <p:sldId id="281" r:id="rId11"/>
    <p:sldId id="304" r:id="rId12"/>
    <p:sldId id="302" r:id="rId13"/>
    <p:sldId id="303" r:id="rId14"/>
    <p:sldId id="263" r:id="rId15"/>
    <p:sldId id="270" r:id="rId16"/>
    <p:sldId id="265" r:id="rId17"/>
    <p:sldId id="282" r:id="rId18"/>
    <p:sldId id="266" r:id="rId19"/>
    <p:sldId id="296" r:id="rId20"/>
    <p:sldId id="287" r:id="rId21"/>
    <p:sldId id="288" r:id="rId22"/>
    <p:sldId id="289" r:id="rId23"/>
    <p:sldId id="290" r:id="rId24"/>
    <p:sldId id="294" r:id="rId25"/>
    <p:sldId id="291" r:id="rId26"/>
    <p:sldId id="292" r:id="rId27"/>
    <p:sldId id="293" r:id="rId28"/>
    <p:sldId id="295" r:id="rId29"/>
    <p:sldId id="268" r:id="rId30"/>
    <p:sldId id="273" r:id="rId31"/>
    <p:sldId id="269" r:id="rId32"/>
    <p:sldId id="297" r:id="rId33"/>
  </p:sldIdLst>
  <p:sldSz cx="18288000" cy="10287000"/>
  <p:notesSz cx="6858000" cy="9144000"/>
  <p:embeddedFontLst>
    <p:embeddedFont>
      <p:font typeface="Abadi Extra Light" panose="020B0204020104020204" pitchFamily="34" charset="0"/>
      <p:regular r:id="rId35"/>
    </p:embeddedFont>
    <p:embeddedFont>
      <p:font typeface="Amasis MT Pro Medium" panose="02040604050005020304" pitchFamily="18" charset="0"/>
      <p:regular r:id="rId36"/>
      <p:italic r:id="rId37"/>
    </p:embeddedFont>
    <p:embeddedFont>
      <p:font typeface="Cambria Math" panose="02040503050406030204" pitchFamily="18" charset="0"/>
      <p:regular r:id="rId38"/>
    </p:embeddedFont>
    <p:embeddedFont>
      <p:font typeface="Canva Sans" panose="020B0604020202020204" charset="0"/>
      <p:regular r:id="rId39"/>
    </p:embeddedFont>
    <p:embeddedFont>
      <p:font typeface="Open Sans Bold" panose="020B0604020202020204" charset="0"/>
      <p:regular r:id="rId40"/>
    </p:embeddedFont>
    <p:embeddedFont>
      <p:font typeface="Poppins Bold" panose="020B0604020202020204" charset="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FD573AB-E5CE-4BB4-8E1E-6B315F68020B}">
          <p14:sldIdLst>
            <p14:sldId id="256"/>
            <p14:sldId id="262"/>
            <p14:sldId id="264"/>
          </p14:sldIdLst>
        </p14:section>
        <p14:section name="what is quantum-computing?" id="{4963C980-FEBB-4DAE-B748-FCA6AEB23C5A}">
          <p14:sldIdLst>
            <p14:sldId id="261"/>
            <p14:sldId id="280"/>
            <p14:sldId id="285"/>
            <p14:sldId id="286"/>
            <p14:sldId id="298"/>
            <p14:sldId id="299"/>
            <p14:sldId id="281"/>
            <p14:sldId id="304"/>
            <p14:sldId id="302"/>
            <p14:sldId id="303"/>
            <p14:sldId id="263"/>
            <p14:sldId id="270"/>
          </p14:sldIdLst>
        </p14:section>
        <p14:section name="quantum gates" id="{2869D187-90F2-4AD0-8EAC-8F29516CF541}">
          <p14:sldIdLst>
            <p14:sldId id="265"/>
            <p14:sldId id="282"/>
          </p14:sldIdLst>
        </p14:section>
        <p14:section name="circuit implementation" id="{F9CB5C15-12FB-4E1F-86D3-C589495EE0B5}">
          <p14:sldIdLst>
            <p14:sldId id="266"/>
            <p14:sldId id="296"/>
            <p14:sldId id="287"/>
            <p14:sldId id="288"/>
            <p14:sldId id="289"/>
            <p14:sldId id="290"/>
            <p14:sldId id="294"/>
            <p14:sldId id="291"/>
            <p14:sldId id="292"/>
            <p14:sldId id="293"/>
            <p14:sldId id="295"/>
          </p14:sldIdLst>
        </p14:section>
        <p14:section name="applications" id="{0E8E9E8F-9ED2-47FA-9CBD-D68A91A891AD}">
          <p14:sldIdLst>
            <p14:sldId id="268"/>
            <p14:sldId id="273"/>
          </p14:sldIdLst>
        </p14:section>
        <p14:section name="conclusion" id="{20C2A2B3-02FB-4641-8D5F-6C8A0CA759FC}">
          <p14:sldIdLst>
            <p14:sldId id="269"/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8F90"/>
    <a:srgbClr val="FFFFFF"/>
    <a:srgbClr val="E5E1DA"/>
    <a:srgbClr val="071C42"/>
    <a:srgbClr val="7EC1B9"/>
    <a:srgbClr val="FEFEFC"/>
    <a:srgbClr val="0F0C0A"/>
    <a:srgbClr val="FBF9F1"/>
    <a:srgbClr val="92C7CF"/>
    <a:srgbClr val="1F1E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46" autoAdjust="0"/>
    <p:restoredTop sz="94622" autoAdjust="0"/>
  </p:normalViewPr>
  <p:slideViewPr>
    <p:cSldViewPr>
      <p:cViewPr varScale="1">
        <p:scale>
          <a:sx n="74" d="100"/>
          <a:sy n="74" d="100"/>
        </p:scale>
        <p:origin x="738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7E2976-66AF-482F-BBC8-B49E9A9B60E1}" type="doc">
      <dgm:prSet loTypeId="urn:microsoft.com/office/officeart/2011/layout/CircleProcess" loCatId="process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89B4A94-B519-4E35-ADF8-64BF69C5C67F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2300" b="1" dirty="0">
              <a:solidFill>
                <a:srgbClr val="2A7C70"/>
              </a:solidFill>
              <a:latin typeface="Amasis MT Pro Medium" panose="02040604050005020304" pitchFamily="18" charset="0"/>
            </a:rPr>
            <a:t>superposition</a:t>
          </a:r>
        </a:p>
      </dgm:t>
    </dgm:pt>
    <dgm:pt modelId="{738FF8CC-4EE3-4C04-A588-FE302EF385D1}" type="parTrans" cxnId="{AB4C225C-F478-408C-BE7D-109756AB175B}">
      <dgm:prSet/>
      <dgm:spPr/>
      <dgm:t>
        <a:bodyPr/>
        <a:lstStyle/>
        <a:p>
          <a:endParaRPr lang="en-GB"/>
        </a:p>
      </dgm:t>
    </dgm:pt>
    <dgm:pt modelId="{4FBCF08B-7A6C-4BDC-ACA1-58773121461B}" type="sibTrans" cxnId="{AB4C225C-F478-408C-BE7D-109756AB175B}">
      <dgm:prSet/>
      <dgm:spPr/>
      <dgm:t>
        <a:bodyPr/>
        <a:lstStyle/>
        <a:p>
          <a:endParaRPr lang="en-GB"/>
        </a:p>
      </dgm:t>
    </dgm:pt>
    <dgm:pt modelId="{BF0BC3B3-2056-4A18-8BD4-FD143B066CE1}">
      <dgm:prSet custT="1"/>
      <dgm:spPr/>
      <dgm:t>
        <a:bodyPr/>
        <a:lstStyle/>
        <a:p>
          <a:r>
            <a:rPr lang="en-GB" sz="2300" b="1">
              <a:solidFill>
                <a:srgbClr val="2A7C70"/>
              </a:solidFill>
              <a:latin typeface="Amasis MT Pro Medium" panose="02040604050005020304" pitchFamily="18" charset="0"/>
            </a:rPr>
            <a:t>entanglement </a:t>
          </a:r>
          <a:endParaRPr lang="en-GB" sz="2300" b="1" dirty="0">
            <a:solidFill>
              <a:srgbClr val="2A7C70"/>
            </a:solidFill>
            <a:latin typeface="Amasis MT Pro Medium" panose="02040604050005020304" pitchFamily="18" charset="0"/>
          </a:endParaRPr>
        </a:p>
      </dgm:t>
    </dgm:pt>
    <dgm:pt modelId="{AB2D9E0C-CAA9-478C-B941-9542BED9191F}" type="parTrans" cxnId="{B31A0BEE-794A-4249-8156-61BF40B02B42}">
      <dgm:prSet/>
      <dgm:spPr/>
      <dgm:t>
        <a:bodyPr/>
        <a:lstStyle/>
        <a:p>
          <a:endParaRPr lang="en-GB"/>
        </a:p>
      </dgm:t>
    </dgm:pt>
    <dgm:pt modelId="{C9624BCA-F468-4559-B89C-5F883776FDE7}" type="sibTrans" cxnId="{B31A0BEE-794A-4249-8156-61BF40B02B42}">
      <dgm:prSet/>
      <dgm:spPr/>
      <dgm:t>
        <a:bodyPr/>
        <a:lstStyle/>
        <a:p>
          <a:endParaRPr lang="en-GB"/>
        </a:p>
      </dgm:t>
    </dgm:pt>
    <dgm:pt modelId="{63F5D9D0-DF0F-4CD0-8982-ED15C2587364}" type="pres">
      <dgm:prSet presAssocID="{2E7E2976-66AF-482F-BBC8-B49E9A9B60E1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A0863351-E603-4B00-9BE6-BB0B50FFE230}" type="pres">
      <dgm:prSet presAssocID="{BF0BC3B3-2056-4A18-8BD4-FD143B066CE1}" presName="Accent2" presStyleCnt="0"/>
      <dgm:spPr/>
    </dgm:pt>
    <dgm:pt modelId="{BE131B01-5831-448A-9FD8-ABFF6B048AB5}" type="pres">
      <dgm:prSet presAssocID="{BF0BC3B3-2056-4A18-8BD4-FD143B066CE1}" presName="Accent" presStyleLbl="node1" presStyleIdx="0" presStyleCnt="2"/>
      <dgm:spPr/>
    </dgm:pt>
    <dgm:pt modelId="{E845428E-0EAD-4002-9AD8-1C83A82A4CFE}" type="pres">
      <dgm:prSet presAssocID="{BF0BC3B3-2056-4A18-8BD4-FD143B066CE1}" presName="ParentBackground2" presStyleCnt="0"/>
      <dgm:spPr/>
    </dgm:pt>
    <dgm:pt modelId="{C6156A28-A24E-45B2-96EE-9D6E4C14E4A7}" type="pres">
      <dgm:prSet presAssocID="{BF0BC3B3-2056-4A18-8BD4-FD143B066CE1}" presName="ParentBackground" presStyleLbl="fgAcc1" presStyleIdx="0" presStyleCnt="2"/>
      <dgm:spPr/>
    </dgm:pt>
    <dgm:pt modelId="{BD688AAF-5600-4CD2-9922-AFB8FD28247C}" type="pres">
      <dgm:prSet presAssocID="{BF0BC3B3-2056-4A18-8BD4-FD143B066CE1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CB64C0E4-8A34-4652-9765-4EDEC58F2195}" type="pres">
      <dgm:prSet presAssocID="{589B4A94-B519-4E35-ADF8-64BF69C5C67F}" presName="Accent1" presStyleCnt="0"/>
      <dgm:spPr/>
    </dgm:pt>
    <dgm:pt modelId="{7CFE805E-3AF4-475D-8C83-A13BFAC53FE4}" type="pres">
      <dgm:prSet presAssocID="{589B4A94-B519-4E35-ADF8-64BF69C5C67F}" presName="Accent" presStyleLbl="node1" presStyleIdx="1" presStyleCnt="2"/>
      <dgm:spPr/>
    </dgm:pt>
    <dgm:pt modelId="{ED410201-CFE3-4D81-880F-C0DB981EE607}" type="pres">
      <dgm:prSet presAssocID="{589B4A94-B519-4E35-ADF8-64BF69C5C67F}" presName="ParentBackground1" presStyleCnt="0"/>
      <dgm:spPr/>
    </dgm:pt>
    <dgm:pt modelId="{2C5F4F62-09C7-44B1-9FD9-16124B6A5647}" type="pres">
      <dgm:prSet presAssocID="{589B4A94-B519-4E35-ADF8-64BF69C5C67F}" presName="ParentBackground" presStyleLbl="fgAcc1" presStyleIdx="1" presStyleCnt="2"/>
      <dgm:spPr/>
    </dgm:pt>
    <dgm:pt modelId="{06263F7F-A06A-41DC-BDE9-1BC11F8B07B5}" type="pres">
      <dgm:prSet presAssocID="{589B4A94-B519-4E35-ADF8-64BF69C5C67F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F8F8050D-7A35-4FA5-AD6E-42C3F163A492}" type="presOf" srcId="{BF0BC3B3-2056-4A18-8BD4-FD143B066CE1}" destId="{C6156A28-A24E-45B2-96EE-9D6E4C14E4A7}" srcOrd="0" destOrd="0" presId="urn:microsoft.com/office/officeart/2011/layout/CircleProcess"/>
    <dgm:cxn modelId="{9448203D-CD8A-49F4-8EBE-A6386BC5B181}" type="presOf" srcId="{BF0BC3B3-2056-4A18-8BD4-FD143B066CE1}" destId="{BD688AAF-5600-4CD2-9922-AFB8FD28247C}" srcOrd="1" destOrd="0" presId="urn:microsoft.com/office/officeart/2011/layout/CircleProcess"/>
    <dgm:cxn modelId="{AB4C225C-F478-408C-BE7D-109756AB175B}" srcId="{2E7E2976-66AF-482F-BBC8-B49E9A9B60E1}" destId="{589B4A94-B519-4E35-ADF8-64BF69C5C67F}" srcOrd="0" destOrd="0" parTransId="{738FF8CC-4EE3-4C04-A588-FE302EF385D1}" sibTransId="{4FBCF08B-7A6C-4BDC-ACA1-58773121461B}"/>
    <dgm:cxn modelId="{75028345-8B22-4915-9CD8-F414A9AD20C7}" type="presOf" srcId="{589B4A94-B519-4E35-ADF8-64BF69C5C67F}" destId="{06263F7F-A06A-41DC-BDE9-1BC11F8B07B5}" srcOrd="1" destOrd="0" presId="urn:microsoft.com/office/officeart/2011/layout/CircleProcess"/>
    <dgm:cxn modelId="{BD35D4AE-FAB6-4E15-9BAD-99F89D44A799}" type="presOf" srcId="{2E7E2976-66AF-482F-BBC8-B49E9A9B60E1}" destId="{63F5D9D0-DF0F-4CD0-8982-ED15C2587364}" srcOrd="0" destOrd="0" presId="urn:microsoft.com/office/officeart/2011/layout/CircleProcess"/>
    <dgm:cxn modelId="{8A798CE6-A96E-4E58-9B6F-32B49DDDEC38}" type="presOf" srcId="{589B4A94-B519-4E35-ADF8-64BF69C5C67F}" destId="{2C5F4F62-09C7-44B1-9FD9-16124B6A5647}" srcOrd="0" destOrd="0" presId="urn:microsoft.com/office/officeart/2011/layout/CircleProcess"/>
    <dgm:cxn modelId="{B31A0BEE-794A-4249-8156-61BF40B02B42}" srcId="{2E7E2976-66AF-482F-BBC8-B49E9A9B60E1}" destId="{BF0BC3B3-2056-4A18-8BD4-FD143B066CE1}" srcOrd="1" destOrd="0" parTransId="{AB2D9E0C-CAA9-478C-B941-9542BED9191F}" sibTransId="{C9624BCA-F468-4559-B89C-5F883776FDE7}"/>
    <dgm:cxn modelId="{FB870513-A8CE-4579-9FA3-F9C3113A425B}" type="presParOf" srcId="{63F5D9D0-DF0F-4CD0-8982-ED15C2587364}" destId="{A0863351-E603-4B00-9BE6-BB0B50FFE230}" srcOrd="0" destOrd="0" presId="urn:microsoft.com/office/officeart/2011/layout/CircleProcess"/>
    <dgm:cxn modelId="{7F96EDBA-6D0E-4521-A48E-5F6E34107A63}" type="presParOf" srcId="{A0863351-E603-4B00-9BE6-BB0B50FFE230}" destId="{BE131B01-5831-448A-9FD8-ABFF6B048AB5}" srcOrd="0" destOrd="0" presId="urn:microsoft.com/office/officeart/2011/layout/CircleProcess"/>
    <dgm:cxn modelId="{656CDC00-0F07-4D14-BFDB-C5456E6FA0C5}" type="presParOf" srcId="{63F5D9D0-DF0F-4CD0-8982-ED15C2587364}" destId="{E845428E-0EAD-4002-9AD8-1C83A82A4CFE}" srcOrd="1" destOrd="0" presId="urn:microsoft.com/office/officeart/2011/layout/CircleProcess"/>
    <dgm:cxn modelId="{AE9F8EFC-4019-47E2-A672-34D89BD27BE5}" type="presParOf" srcId="{E845428E-0EAD-4002-9AD8-1C83A82A4CFE}" destId="{C6156A28-A24E-45B2-96EE-9D6E4C14E4A7}" srcOrd="0" destOrd="0" presId="urn:microsoft.com/office/officeart/2011/layout/CircleProcess"/>
    <dgm:cxn modelId="{AC70CC98-4C55-4C7E-AB1B-362C885B9030}" type="presParOf" srcId="{63F5D9D0-DF0F-4CD0-8982-ED15C2587364}" destId="{BD688AAF-5600-4CD2-9922-AFB8FD28247C}" srcOrd="2" destOrd="0" presId="urn:microsoft.com/office/officeart/2011/layout/CircleProcess"/>
    <dgm:cxn modelId="{2D2176B6-FFFA-4D0A-B365-3FF9D5ECC29C}" type="presParOf" srcId="{63F5D9D0-DF0F-4CD0-8982-ED15C2587364}" destId="{CB64C0E4-8A34-4652-9765-4EDEC58F2195}" srcOrd="3" destOrd="0" presId="urn:microsoft.com/office/officeart/2011/layout/CircleProcess"/>
    <dgm:cxn modelId="{B30B3750-09D5-4EC9-8ECB-1D0BC50D2105}" type="presParOf" srcId="{CB64C0E4-8A34-4652-9765-4EDEC58F2195}" destId="{7CFE805E-3AF4-475D-8C83-A13BFAC53FE4}" srcOrd="0" destOrd="0" presId="urn:microsoft.com/office/officeart/2011/layout/CircleProcess"/>
    <dgm:cxn modelId="{1A96F856-24ED-40BF-936A-F68857B7D25C}" type="presParOf" srcId="{63F5D9D0-DF0F-4CD0-8982-ED15C2587364}" destId="{ED410201-CFE3-4D81-880F-C0DB981EE607}" srcOrd="4" destOrd="0" presId="urn:microsoft.com/office/officeart/2011/layout/CircleProcess"/>
    <dgm:cxn modelId="{B1E469F8-333E-4370-B283-4FEAE4012385}" type="presParOf" srcId="{ED410201-CFE3-4D81-880F-C0DB981EE607}" destId="{2C5F4F62-09C7-44B1-9FD9-16124B6A5647}" srcOrd="0" destOrd="0" presId="urn:microsoft.com/office/officeart/2011/layout/CircleProcess"/>
    <dgm:cxn modelId="{F98331BC-3EAC-44DA-AA21-1D0E7BA4BECD}" type="presParOf" srcId="{63F5D9D0-DF0F-4CD0-8982-ED15C2587364}" destId="{06263F7F-A06A-41DC-BDE9-1BC11F8B07B5}" srcOrd="5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131B01-5831-448A-9FD8-ABFF6B048AB5}">
      <dsp:nvSpPr>
        <dsp:cNvPr id="0" name=""/>
        <dsp:cNvSpPr/>
      </dsp:nvSpPr>
      <dsp:spPr>
        <a:xfrm>
          <a:off x="5155801" y="1354957"/>
          <a:ext cx="3589965" cy="35899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156A28-A24E-45B2-96EE-9D6E4C14E4A7}">
      <dsp:nvSpPr>
        <dsp:cNvPr id="0" name=""/>
        <dsp:cNvSpPr/>
      </dsp:nvSpPr>
      <dsp:spPr>
        <a:xfrm>
          <a:off x="5275414" y="1474642"/>
          <a:ext cx="3349943" cy="335054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b="1" kern="1200">
              <a:solidFill>
                <a:srgbClr val="2A7C70"/>
              </a:solidFill>
              <a:latin typeface="Amasis MT Pro Medium" panose="02040604050005020304" pitchFamily="18" charset="0"/>
            </a:rPr>
            <a:t>entanglement </a:t>
          </a:r>
          <a:endParaRPr lang="en-GB" sz="2300" b="1" kern="1200" dirty="0">
            <a:solidFill>
              <a:srgbClr val="2A7C70"/>
            </a:solidFill>
            <a:latin typeface="Amasis MT Pro Medium" panose="02040604050005020304" pitchFamily="18" charset="0"/>
          </a:endParaRPr>
        </a:p>
      </dsp:txBody>
      <dsp:txXfrm>
        <a:off x="5754661" y="1953381"/>
        <a:ext cx="2393044" cy="2393066"/>
      </dsp:txXfrm>
    </dsp:sp>
    <dsp:sp modelId="{7CFE805E-3AF4-475D-8C83-A13BFAC53FE4}">
      <dsp:nvSpPr>
        <dsp:cNvPr id="0" name=""/>
        <dsp:cNvSpPr/>
      </dsp:nvSpPr>
      <dsp:spPr>
        <a:xfrm rot="2700000">
          <a:off x="1446563" y="1354557"/>
          <a:ext cx="3590084" cy="3590084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5F4F62-09C7-44B1-9FD9-16124B6A5647}">
      <dsp:nvSpPr>
        <dsp:cNvPr id="0" name=""/>
        <dsp:cNvSpPr/>
      </dsp:nvSpPr>
      <dsp:spPr>
        <a:xfrm>
          <a:off x="1566633" y="1474642"/>
          <a:ext cx="3349943" cy="335054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2300" b="1" kern="1200" dirty="0">
              <a:solidFill>
                <a:srgbClr val="2A7C70"/>
              </a:solidFill>
              <a:latin typeface="Amasis MT Pro Medium" panose="02040604050005020304" pitchFamily="18" charset="0"/>
            </a:rPr>
            <a:t>superposition</a:t>
          </a:r>
        </a:p>
      </dsp:txBody>
      <dsp:txXfrm>
        <a:off x="2045083" y="1953381"/>
        <a:ext cx="2393044" cy="23930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A3244F-48A9-4818-A4F7-BF48240DE727}" type="datetimeFigureOut">
              <a:rPr lang="en-GB" smtClean="0"/>
              <a:t>25/01/2024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61B8D-6135-4CC2-A8A8-8A617733DB8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589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61B8D-6135-4CC2-A8A8-8A617733DB8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474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42.svg"/><Relationship Id="rId11" Type="http://schemas.openxmlformats.org/officeDocument/2006/relationships/image" Target="../media/image47.sv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svg"/><Relationship Id="rId9" Type="http://schemas.openxmlformats.org/officeDocument/2006/relationships/image" Target="../media/image4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gif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2.svg"/><Relationship Id="rId12" Type="http://schemas.openxmlformats.org/officeDocument/2006/relationships/image" Target="../media/image47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svg"/><Relationship Id="rId10" Type="http://schemas.openxmlformats.org/officeDocument/2006/relationships/image" Target="../media/image45.sv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42.svg"/><Relationship Id="rId11" Type="http://schemas.openxmlformats.org/officeDocument/2006/relationships/image" Target="../media/image47.sv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svg"/><Relationship Id="rId9" Type="http://schemas.openxmlformats.org/officeDocument/2006/relationships/image" Target="../media/image4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6.png"/><Relationship Id="rId18" Type="http://schemas.openxmlformats.org/officeDocument/2006/relationships/slide" Target="slide29.xml"/><Relationship Id="rId3" Type="http://schemas.openxmlformats.org/officeDocument/2006/relationships/image" Target="../media/image3.png"/><Relationship Id="rId21" Type="http://schemas.openxmlformats.org/officeDocument/2006/relationships/slide" Target="slide31.xml"/><Relationship Id="rId7" Type="http://schemas.openxmlformats.org/officeDocument/2006/relationships/slide" Target="slide4.xml"/><Relationship Id="rId12" Type="http://schemas.openxmlformats.org/officeDocument/2006/relationships/slide" Target="slide16.xml"/><Relationship Id="rId17" Type="http://schemas.openxmlformats.org/officeDocument/2006/relationships/image" Target="../media/image8.png"/><Relationship Id="rId2" Type="http://schemas.openxmlformats.org/officeDocument/2006/relationships/image" Target="../media/image5.png"/><Relationship Id="rId16" Type="http://schemas.openxmlformats.org/officeDocument/2006/relationships/image" Target="../media/image70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6.png"/><Relationship Id="rId15" Type="http://schemas.openxmlformats.org/officeDocument/2006/relationships/slide" Target="slide18.xml"/><Relationship Id="rId10" Type="http://schemas.openxmlformats.org/officeDocument/2006/relationships/image" Target="../media/image4.svg"/><Relationship Id="rId19" Type="http://schemas.openxmlformats.org/officeDocument/2006/relationships/image" Target="../media/image80.png"/><Relationship Id="rId4" Type="http://schemas.openxmlformats.org/officeDocument/2006/relationships/image" Target="../media/image4.svg"/><Relationship Id="rId9" Type="http://schemas.openxmlformats.org/officeDocument/2006/relationships/image" Target="../media/image3.png"/><Relationship Id="rId14" Type="http://schemas.openxmlformats.org/officeDocument/2006/relationships/image" Target="../media/image7.png"/><Relationship Id="rId22" Type="http://schemas.openxmlformats.org/officeDocument/2006/relationships/image" Target="../media/image9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tags" Target="../tags/tag4.xml"/><Relationship Id="rId6" Type="http://schemas.openxmlformats.org/officeDocument/2006/relationships/image" Target="../media/image190.png"/><Relationship Id="rId11" Type="http://schemas.openxmlformats.org/officeDocument/2006/relationships/image" Target="../media/image24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10" Type="http://schemas.openxmlformats.org/officeDocument/2006/relationships/image" Target="../media/image38.png"/><Relationship Id="rId4" Type="http://schemas.openxmlformats.org/officeDocument/2006/relationships/image" Target="../media/image18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10" Type="http://schemas.openxmlformats.org/officeDocument/2006/relationships/image" Target="../media/image38.png"/><Relationship Id="rId4" Type="http://schemas.openxmlformats.org/officeDocument/2006/relationships/image" Target="../media/image18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53278" y="2615657"/>
            <a:ext cx="10946941" cy="8896877"/>
          </a:xfrm>
          <a:custGeom>
            <a:avLst/>
            <a:gdLst/>
            <a:ahLst/>
            <a:cxnLst/>
            <a:rect l="l" t="t" r="r" b="b"/>
            <a:pathLst>
              <a:path w="10946941" h="8896877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-3243554" y="-1718684"/>
            <a:ext cx="5643741" cy="4114800"/>
          </a:xfrm>
          <a:custGeom>
            <a:avLst/>
            <a:gdLst/>
            <a:ahLst/>
            <a:cxnLst/>
            <a:rect l="l" t="t" r="r" b="b"/>
            <a:pathLst>
              <a:path w="5643741" h="4114800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1462231" y="2429499"/>
            <a:ext cx="11944984" cy="4653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319"/>
              </a:lnSpc>
            </a:pPr>
            <a:r>
              <a:rPr lang="pt-BR" sz="8799" spc="-149" dirty="0">
                <a:solidFill>
                  <a:srgbClr val="92C7CF"/>
                </a:solidFill>
                <a:latin typeface="Poppins Bold"/>
              </a:rPr>
              <a:t>Quantum Random Access Memory (QRAM)</a:t>
            </a:r>
            <a:endParaRPr lang="en-US" sz="8799" spc="-149" dirty="0">
              <a:solidFill>
                <a:srgbClr val="92C7CF"/>
              </a:solidFill>
              <a:latin typeface="Poppins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0" y="9998267"/>
            <a:ext cx="9144000" cy="288733"/>
            <a:chOff x="0" y="0"/>
            <a:chExt cx="2408296" cy="760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08296" cy="76045"/>
            </a:xfrm>
            <a:custGeom>
              <a:avLst/>
              <a:gdLst/>
              <a:ahLst/>
              <a:cxnLst/>
              <a:rect l="l" t="t" r="r" b="b"/>
              <a:pathLst>
                <a:path w="2408296" h="76045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E5E1DA"/>
            </a:solidFill>
          </p:spPr>
          <p:txBody>
            <a:bodyPr/>
            <a:lstStyle/>
            <a:p>
              <a:endParaRPr lang="en-GB" dirty="0">
                <a:solidFill>
                  <a:srgbClr val="7EC1B9"/>
                </a:solidFill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srgbClr val="7EC1B9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40">
        <p159:morph option="byObject"/>
      </p:transition>
    </mc:Choice>
    <mc:Fallback xmlns="">
      <p:transition spd="slow" advTm="114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C10753-ACE4-88EA-2420-447AB9B90EA1}"/>
              </a:ext>
            </a:extLst>
          </p:cNvPr>
          <p:cNvSpPr txBox="1"/>
          <p:nvPr/>
        </p:nvSpPr>
        <p:spPr>
          <a:xfrm>
            <a:off x="495305" y="572501"/>
            <a:ext cx="172973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kern="100" dirty="0">
                <a:solidFill>
                  <a:srgbClr val="918F9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It’s time complexity is represented through the relation O(1) while the bucket bridge’s time complexity is represented through the relation Log(n)</a:t>
            </a:r>
            <a:endParaRPr lang="en-GB" sz="2800" dirty="0">
              <a:solidFill>
                <a:srgbClr val="918F9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3BD1D2-4837-CB77-DC9E-E71A6992E1A8}"/>
              </a:ext>
            </a:extLst>
          </p:cNvPr>
          <p:cNvSpPr txBox="1"/>
          <p:nvPr/>
        </p:nvSpPr>
        <p:spPr>
          <a:xfrm>
            <a:off x="3602182" y="2238272"/>
            <a:ext cx="312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7EC1B9"/>
                </a:solidFill>
              </a:rPr>
              <a:t>Quantum RAM </a:t>
            </a:r>
            <a:endParaRPr lang="en-GB" b="1" dirty="0">
              <a:solidFill>
                <a:srgbClr val="7EC1B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BED272-4B0E-4C21-9116-8004E33C3FCF}"/>
              </a:ext>
            </a:extLst>
          </p:cNvPr>
          <p:cNvSpPr txBox="1"/>
          <p:nvPr/>
        </p:nvSpPr>
        <p:spPr>
          <a:xfrm>
            <a:off x="11984182" y="2238272"/>
            <a:ext cx="312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7EC1B9"/>
                </a:solidFill>
              </a:rPr>
              <a:t>Classical  </a:t>
            </a:r>
            <a:endParaRPr lang="en-GB" b="1" dirty="0">
              <a:solidFill>
                <a:srgbClr val="7EC1B9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FF7732-0FC1-4341-700F-C2D26B80DACE}"/>
              </a:ext>
            </a:extLst>
          </p:cNvPr>
          <p:cNvCxnSpPr/>
          <p:nvPr/>
        </p:nvCxnSpPr>
        <p:spPr>
          <a:xfrm>
            <a:off x="9012382" y="3462379"/>
            <a:ext cx="0" cy="228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DBA2CAD-ACA5-5EB4-B99B-6BA70742F60A}"/>
              </a:ext>
            </a:extLst>
          </p:cNvPr>
          <p:cNvSpPr txBox="1"/>
          <p:nvPr/>
        </p:nvSpPr>
        <p:spPr>
          <a:xfrm>
            <a:off x="4038600" y="4543335"/>
            <a:ext cx="381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solidFill>
                  <a:srgbClr val="7EC1B9"/>
                </a:solidFill>
              </a:rPr>
              <a:t>O(1)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B03E60-03F7-C115-A5DE-6E178A95E152}"/>
              </a:ext>
            </a:extLst>
          </p:cNvPr>
          <p:cNvSpPr txBox="1"/>
          <p:nvPr/>
        </p:nvSpPr>
        <p:spPr>
          <a:xfrm>
            <a:off x="11984182" y="4543335"/>
            <a:ext cx="381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solidFill>
                  <a:srgbClr val="7EC1B9"/>
                </a:solidFill>
              </a:rPr>
              <a:t>O(n)</a:t>
            </a:r>
          </a:p>
        </p:txBody>
      </p:sp>
      <p:pic>
        <p:nvPicPr>
          <p:cNvPr id="6" name="Picture 5" descr="A blue clock with white hands&#10;&#10;Description automatically generated">
            <a:extLst>
              <a:ext uri="{FF2B5EF4-FFF2-40B4-BE49-F238E27FC236}">
                <a16:creationId xmlns:a16="http://schemas.microsoft.com/office/drawing/2014/main" id="{3A096177-35E2-86AC-C4F0-3925CA23FB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6591300"/>
            <a:ext cx="6161358" cy="34657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43075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56">
        <p159:morph option="byObject"/>
      </p:transition>
    </mc:Choice>
    <mc:Fallback xmlns="">
      <p:transition spd="slow" advTm="11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/>
      <p:bldP spid="11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C10753-ACE4-88EA-2420-447AB9B90EA1}"/>
              </a:ext>
            </a:extLst>
          </p:cNvPr>
          <p:cNvSpPr txBox="1"/>
          <p:nvPr/>
        </p:nvSpPr>
        <p:spPr>
          <a:xfrm>
            <a:off x="495305" y="572501"/>
            <a:ext cx="17297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00" cap="none" spc="0" normalizeH="0" baseline="0" noProof="0" dirty="0">
                <a:ln>
                  <a:noFill/>
                </a:ln>
                <a:solidFill>
                  <a:srgbClr val="918F9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It’s space complexity is represented through the 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918F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3BD1D2-4837-CB77-DC9E-E71A6992E1A8}"/>
              </a:ext>
            </a:extLst>
          </p:cNvPr>
          <p:cNvSpPr txBox="1"/>
          <p:nvPr/>
        </p:nvSpPr>
        <p:spPr>
          <a:xfrm>
            <a:off x="3159400" y="2238272"/>
            <a:ext cx="3475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7EC1B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Quantum RAM bit 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7EC1B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BED272-4B0E-4C21-9116-8004E33C3FCF}"/>
              </a:ext>
            </a:extLst>
          </p:cNvPr>
          <p:cNvSpPr txBox="1"/>
          <p:nvPr/>
        </p:nvSpPr>
        <p:spPr>
          <a:xfrm>
            <a:off x="11984182" y="2238272"/>
            <a:ext cx="312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7EC1B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Classical RAM bit 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7EC1B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FF7732-0FC1-4341-700F-C2D26B80DACE}"/>
              </a:ext>
            </a:extLst>
          </p:cNvPr>
          <p:cNvCxnSpPr/>
          <p:nvPr/>
        </p:nvCxnSpPr>
        <p:spPr>
          <a:xfrm>
            <a:off x="9012382" y="3462379"/>
            <a:ext cx="0" cy="228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 3">
            <a:extLst>
              <a:ext uri="{FF2B5EF4-FFF2-40B4-BE49-F238E27FC236}">
                <a16:creationId xmlns:a16="http://schemas.microsoft.com/office/drawing/2014/main" id="{6BDC221D-7DF6-BB25-5756-0D0B4D64E69C}"/>
              </a:ext>
            </a:extLst>
          </p:cNvPr>
          <p:cNvSpPr/>
          <p:nvPr/>
        </p:nvSpPr>
        <p:spPr>
          <a:xfrm>
            <a:off x="2362200" y="3349154"/>
            <a:ext cx="5250144" cy="4114800"/>
          </a:xfrm>
          <a:custGeom>
            <a:avLst/>
            <a:gdLst/>
            <a:ahLst/>
            <a:cxnLst/>
            <a:rect l="l" t="t" r="r" b="b"/>
            <a:pathLst>
              <a:path w="5250144" h="4114800">
                <a:moveTo>
                  <a:pt x="0" y="0"/>
                </a:moveTo>
                <a:lnTo>
                  <a:pt x="5250143" y="0"/>
                </a:lnTo>
                <a:lnTo>
                  <a:pt x="52501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6A5B1B88-D886-6EC6-6DBB-4F9C493DE529}"/>
              </a:ext>
            </a:extLst>
          </p:cNvPr>
          <p:cNvSpPr/>
          <p:nvPr/>
        </p:nvSpPr>
        <p:spPr>
          <a:xfrm>
            <a:off x="10668982" y="6431830"/>
            <a:ext cx="5201931" cy="1059893"/>
          </a:xfrm>
          <a:custGeom>
            <a:avLst/>
            <a:gdLst/>
            <a:ahLst/>
            <a:cxnLst/>
            <a:rect l="l" t="t" r="r" b="b"/>
            <a:pathLst>
              <a:path w="5201931" h="1059893">
                <a:moveTo>
                  <a:pt x="0" y="0"/>
                </a:moveTo>
                <a:lnTo>
                  <a:pt x="5201931" y="0"/>
                </a:lnTo>
                <a:lnTo>
                  <a:pt x="5201931" y="1059893"/>
                </a:lnTo>
                <a:lnTo>
                  <a:pt x="0" y="10598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872982A9-B3DF-F99A-8B21-AF629B3F606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652176" y="1080318"/>
            <a:ext cx="2298273" cy="201098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2B30EEF-AD4D-A561-0A82-2E18EB1E7B10}"/>
              </a:ext>
            </a:extLst>
          </p:cNvPr>
          <p:cNvGrpSpPr/>
          <p:nvPr/>
        </p:nvGrpSpPr>
        <p:grpSpPr>
          <a:xfrm>
            <a:off x="9906000" y="8020058"/>
            <a:ext cx="2745167" cy="1460399"/>
            <a:chOff x="9906000" y="8020058"/>
            <a:chExt cx="2745167" cy="1460399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47CC0541-0063-60FE-7529-BC5D5BD298E6}"/>
                </a:ext>
              </a:extLst>
            </p:cNvPr>
            <p:cNvSpPr/>
            <p:nvPr/>
          </p:nvSpPr>
          <p:spPr>
            <a:xfrm>
              <a:off x="9906000" y="8080422"/>
              <a:ext cx="2745167" cy="1400035"/>
            </a:xfrm>
            <a:custGeom>
              <a:avLst/>
              <a:gdLst/>
              <a:ahLst/>
              <a:cxnLst/>
              <a:rect l="l" t="t" r="r" b="b"/>
              <a:pathLst>
                <a:path w="2745167" h="1400035">
                  <a:moveTo>
                    <a:pt x="0" y="0"/>
                  </a:moveTo>
                  <a:lnTo>
                    <a:pt x="2745166" y="0"/>
                  </a:lnTo>
                  <a:lnTo>
                    <a:pt x="2745166" y="1400035"/>
                  </a:lnTo>
                  <a:lnTo>
                    <a:pt x="0" y="1400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931B794-9529-7A8C-0F0D-E1F9E3D997DA}"/>
                </a:ext>
              </a:extLst>
            </p:cNvPr>
            <p:cNvSpPr/>
            <p:nvPr/>
          </p:nvSpPr>
          <p:spPr>
            <a:xfrm>
              <a:off x="10668982" y="8020058"/>
              <a:ext cx="1219201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0" i="0" u="none" strike="noStrike" kern="1200" cap="none" spc="0" normalizeH="0" baseline="0" noProof="0" dirty="0">
                  <a:ln w="0"/>
                  <a:solidFill>
                    <a:prstClr val="white">
                      <a:lumMod val="95000"/>
                    </a:prst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B66E398-F9A7-9F5A-4EE2-C9066A58C5C0}"/>
              </a:ext>
            </a:extLst>
          </p:cNvPr>
          <p:cNvGrpSpPr/>
          <p:nvPr/>
        </p:nvGrpSpPr>
        <p:grpSpPr>
          <a:xfrm>
            <a:off x="13546282" y="8279586"/>
            <a:ext cx="2745167" cy="1434913"/>
            <a:chOff x="13546282" y="8279586"/>
            <a:chExt cx="2745167" cy="1434913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81B35B96-F33A-0FD6-DB94-B935B9AB0795}"/>
                </a:ext>
              </a:extLst>
            </p:cNvPr>
            <p:cNvSpPr/>
            <p:nvPr/>
          </p:nvSpPr>
          <p:spPr>
            <a:xfrm>
              <a:off x="13546282" y="8314464"/>
              <a:ext cx="2745167" cy="1400035"/>
            </a:xfrm>
            <a:custGeom>
              <a:avLst/>
              <a:gdLst/>
              <a:ahLst/>
              <a:cxnLst/>
              <a:rect l="l" t="t" r="r" b="b"/>
              <a:pathLst>
                <a:path w="2745167" h="1400035">
                  <a:moveTo>
                    <a:pt x="0" y="0"/>
                  </a:moveTo>
                  <a:lnTo>
                    <a:pt x="2745166" y="0"/>
                  </a:lnTo>
                  <a:lnTo>
                    <a:pt x="2745166" y="1400036"/>
                  </a:lnTo>
                  <a:lnTo>
                    <a:pt x="0" y="1400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4317DEA-6802-0633-1AF9-8FD8D81732A8}"/>
                </a:ext>
              </a:extLst>
            </p:cNvPr>
            <p:cNvSpPr/>
            <p:nvPr/>
          </p:nvSpPr>
          <p:spPr>
            <a:xfrm>
              <a:off x="14309264" y="8279586"/>
              <a:ext cx="1219201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0" i="0" u="none" strike="noStrike" kern="1200" cap="none" spc="0" normalizeH="0" baseline="0" noProof="0" dirty="0">
                  <a:ln w="0"/>
                  <a:solidFill>
                    <a:prstClr val="white">
                      <a:lumMod val="95000"/>
                    </a:prst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1B08D8F-A292-085C-FB9B-2034E2082349}"/>
              </a:ext>
            </a:extLst>
          </p:cNvPr>
          <p:cNvGrpSpPr/>
          <p:nvPr/>
        </p:nvGrpSpPr>
        <p:grpSpPr>
          <a:xfrm>
            <a:off x="11660823" y="5659176"/>
            <a:ext cx="2745167" cy="1460399"/>
            <a:chOff x="9906000" y="8020058"/>
            <a:chExt cx="2745167" cy="1460399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A16CD469-5019-D6F6-939E-B1934EC74325}"/>
                </a:ext>
              </a:extLst>
            </p:cNvPr>
            <p:cNvSpPr/>
            <p:nvPr/>
          </p:nvSpPr>
          <p:spPr>
            <a:xfrm>
              <a:off x="9906000" y="8080422"/>
              <a:ext cx="2745167" cy="1400035"/>
            </a:xfrm>
            <a:custGeom>
              <a:avLst/>
              <a:gdLst/>
              <a:ahLst/>
              <a:cxnLst/>
              <a:rect l="l" t="t" r="r" b="b"/>
              <a:pathLst>
                <a:path w="2745167" h="1400035">
                  <a:moveTo>
                    <a:pt x="0" y="0"/>
                  </a:moveTo>
                  <a:lnTo>
                    <a:pt x="2745166" y="0"/>
                  </a:lnTo>
                  <a:lnTo>
                    <a:pt x="2745166" y="1400035"/>
                  </a:lnTo>
                  <a:lnTo>
                    <a:pt x="0" y="1400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3C7F903-3A23-F54F-A81C-A16271C95659}"/>
                </a:ext>
              </a:extLst>
            </p:cNvPr>
            <p:cNvSpPr/>
            <p:nvPr/>
          </p:nvSpPr>
          <p:spPr>
            <a:xfrm>
              <a:off x="10668982" y="8020058"/>
              <a:ext cx="1219201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0" i="0" u="none" strike="noStrike" kern="1200" cap="none" spc="0" normalizeH="0" baseline="0" noProof="0" dirty="0">
                  <a:ln w="0"/>
                  <a:solidFill>
                    <a:prstClr val="white">
                      <a:lumMod val="95000"/>
                    </a:prst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90D34DF-7B24-02F5-BF58-BF59357B71CB}"/>
              </a:ext>
            </a:extLst>
          </p:cNvPr>
          <p:cNvGrpSpPr/>
          <p:nvPr/>
        </p:nvGrpSpPr>
        <p:grpSpPr>
          <a:xfrm>
            <a:off x="11660821" y="5633703"/>
            <a:ext cx="2745167" cy="1434913"/>
            <a:chOff x="13546282" y="8279586"/>
            <a:chExt cx="2745167" cy="1434913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11C87175-1E1B-CDA2-9FCD-D28DEF080063}"/>
                </a:ext>
              </a:extLst>
            </p:cNvPr>
            <p:cNvSpPr/>
            <p:nvPr/>
          </p:nvSpPr>
          <p:spPr>
            <a:xfrm>
              <a:off x="13546282" y="8314464"/>
              <a:ext cx="2745167" cy="1400035"/>
            </a:xfrm>
            <a:custGeom>
              <a:avLst/>
              <a:gdLst/>
              <a:ahLst/>
              <a:cxnLst/>
              <a:rect l="l" t="t" r="r" b="b"/>
              <a:pathLst>
                <a:path w="2745167" h="1400035">
                  <a:moveTo>
                    <a:pt x="0" y="0"/>
                  </a:moveTo>
                  <a:lnTo>
                    <a:pt x="2745166" y="0"/>
                  </a:lnTo>
                  <a:lnTo>
                    <a:pt x="2745166" y="1400036"/>
                  </a:lnTo>
                  <a:lnTo>
                    <a:pt x="0" y="1400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060B9DF-4F0D-E6C5-E3E0-388C56E3DF40}"/>
                </a:ext>
              </a:extLst>
            </p:cNvPr>
            <p:cNvSpPr/>
            <p:nvPr/>
          </p:nvSpPr>
          <p:spPr>
            <a:xfrm>
              <a:off x="14309264" y="8279586"/>
              <a:ext cx="1219201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0" i="0" u="none" strike="noStrike" kern="1200" cap="none" spc="0" normalizeH="0" baseline="0" noProof="0" dirty="0">
                  <a:ln w="0"/>
                  <a:solidFill>
                    <a:prstClr val="white">
                      <a:lumMod val="95000"/>
                    </a:prst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6756BEF-0230-96EF-D0B5-6E185AAA588D}"/>
              </a:ext>
            </a:extLst>
          </p:cNvPr>
          <p:cNvGrpSpPr/>
          <p:nvPr/>
        </p:nvGrpSpPr>
        <p:grpSpPr>
          <a:xfrm>
            <a:off x="1654140" y="8177856"/>
            <a:ext cx="2745167" cy="1460399"/>
            <a:chOff x="9906000" y="8020058"/>
            <a:chExt cx="2745167" cy="1460399"/>
          </a:xfrm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191ECBC7-8AD8-D871-AEBE-8B38686E5D6E}"/>
                </a:ext>
              </a:extLst>
            </p:cNvPr>
            <p:cNvSpPr/>
            <p:nvPr/>
          </p:nvSpPr>
          <p:spPr>
            <a:xfrm>
              <a:off x="9906000" y="8080422"/>
              <a:ext cx="2745167" cy="1400035"/>
            </a:xfrm>
            <a:custGeom>
              <a:avLst/>
              <a:gdLst/>
              <a:ahLst/>
              <a:cxnLst/>
              <a:rect l="l" t="t" r="r" b="b"/>
              <a:pathLst>
                <a:path w="2745167" h="1400035">
                  <a:moveTo>
                    <a:pt x="0" y="0"/>
                  </a:moveTo>
                  <a:lnTo>
                    <a:pt x="2745166" y="0"/>
                  </a:lnTo>
                  <a:lnTo>
                    <a:pt x="2745166" y="1400035"/>
                  </a:lnTo>
                  <a:lnTo>
                    <a:pt x="0" y="1400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493A242-8F0F-41DD-ADA3-4C824F7A8B8F}"/>
                </a:ext>
              </a:extLst>
            </p:cNvPr>
            <p:cNvSpPr/>
            <p:nvPr/>
          </p:nvSpPr>
          <p:spPr>
            <a:xfrm>
              <a:off x="10668982" y="8020058"/>
              <a:ext cx="1219201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0" i="0" u="none" strike="noStrike" kern="1200" cap="none" spc="0" normalizeH="0" baseline="0" noProof="0" dirty="0">
                  <a:ln w="0"/>
                  <a:solidFill>
                    <a:prstClr val="white">
                      <a:lumMod val="95000"/>
                    </a:prst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9A6347-F9C2-0101-AB10-AD6119ADFBBC}"/>
              </a:ext>
            </a:extLst>
          </p:cNvPr>
          <p:cNvGrpSpPr/>
          <p:nvPr/>
        </p:nvGrpSpPr>
        <p:grpSpPr>
          <a:xfrm>
            <a:off x="5294422" y="8437384"/>
            <a:ext cx="2745167" cy="1434913"/>
            <a:chOff x="13546282" y="8279586"/>
            <a:chExt cx="2745167" cy="1434913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36EB6B70-82B9-CDD8-802F-EB69386AC231}"/>
                </a:ext>
              </a:extLst>
            </p:cNvPr>
            <p:cNvSpPr/>
            <p:nvPr/>
          </p:nvSpPr>
          <p:spPr>
            <a:xfrm>
              <a:off x="13546282" y="8314464"/>
              <a:ext cx="2745167" cy="1400035"/>
            </a:xfrm>
            <a:custGeom>
              <a:avLst/>
              <a:gdLst/>
              <a:ahLst/>
              <a:cxnLst/>
              <a:rect l="l" t="t" r="r" b="b"/>
              <a:pathLst>
                <a:path w="2745167" h="1400035">
                  <a:moveTo>
                    <a:pt x="0" y="0"/>
                  </a:moveTo>
                  <a:lnTo>
                    <a:pt x="2745166" y="0"/>
                  </a:lnTo>
                  <a:lnTo>
                    <a:pt x="2745166" y="1400036"/>
                  </a:lnTo>
                  <a:lnTo>
                    <a:pt x="0" y="1400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000C290-75B7-AD75-9C55-9F86037B06B6}"/>
                </a:ext>
              </a:extLst>
            </p:cNvPr>
            <p:cNvSpPr/>
            <p:nvPr/>
          </p:nvSpPr>
          <p:spPr>
            <a:xfrm>
              <a:off x="14309264" y="8279586"/>
              <a:ext cx="1219201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0" i="0" u="none" strike="noStrike" kern="1200" cap="none" spc="0" normalizeH="0" baseline="0" noProof="0" dirty="0">
                  <a:ln w="0"/>
                  <a:solidFill>
                    <a:prstClr val="white">
                      <a:lumMod val="95000"/>
                    </a:prst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650065D-F06A-F530-F6B2-49BC7CA99C6D}"/>
              </a:ext>
            </a:extLst>
          </p:cNvPr>
          <p:cNvGrpSpPr/>
          <p:nvPr/>
        </p:nvGrpSpPr>
        <p:grpSpPr>
          <a:xfrm>
            <a:off x="3408963" y="5816974"/>
            <a:ext cx="2745167" cy="1460399"/>
            <a:chOff x="9906000" y="8020058"/>
            <a:chExt cx="2745167" cy="1460399"/>
          </a:xfrm>
        </p:grpSpPr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92C8BB3A-9E35-76B3-1C51-821AADBE5054}"/>
                </a:ext>
              </a:extLst>
            </p:cNvPr>
            <p:cNvSpPr/>
            <p:nvPr/>
          </p:nvSpPr>
          <p:spPr>
            <a:xfrm>
              <a:off x="9906000" y="8080422"/>
              <a:ext cx="2745167" cy="1400035"/>
            </a:xfrm>
            <a:custGeom>
              <a:avLst/>
              <a:gdLst/>
              <a:ahLst/>
              <a:cxnLst/>
              <a:rect l="l" t="t" r="r" b="b"/>
              <a:pathLst>
                <a:path w="2745167" h="1400035">
                  <a:moveTo>
                    <a:pt x="0" y="0"/>
                  </a:moveTo>
                  <a:lnTo>
                    <a:pt x="2745166" y="0"/>
                  </a:lnTo>
                  <a:lnTo>
                    <a:pt x="2745166" y="1400035"/>
                  </a:lnTo>
                  <a:lnTo>
                    <a:pt x="0" y="1400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3A414B3-A443-2360-50C1-6E804EA690F9}"/>
                </a:ext>
              </a:extLst>
            </p:cNvPr>
            <p:cNvSpPr/>
            <p:nvPr/>
          </p:nvSpPr>
          <p:spPr>
            <a:xfrm>
              <a:off x="10668982" y="8020058"/>
              <a:ext cx="1219201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0" i="0" u="none" strike="noStrike" kern="1200" cap="none" spc="0" normalizeH="0" baseline="0" noProof="0" dirty="0">
                  <a:ln w="0"/>
                  <a:solidFill>
                    <a:prstClr val="white">
                      <a:lumMod val="95000"/>
                    </a:prst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2BDDD7E-45DC-0F79-292D-3D8B3D6D273D}"/>
              </a:ext>
            </a:extLst>
          </p:cNvPr>
          <p:cNvGrpSpPr/>
          <p:nvPr/>
        </p:nvGrpSpPr>
        <p:grpSpPr>
          <a:xfrm>
            <a:off x="3408961" y="5791501"/>
            <a:ext cx="2745167" cy="1434913"/>
            <a:chOff x="13546282" y="8279586"/>
            <a:chExt cx="2745167" cy="1434913"/>
          </a:xfrm>
        </p:grpSpPr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61FEC21C-9529-F75F-0CF1-2F3710A70A3B}"/>
                </a:ext>
              </a:extLst>
            </p:cNvPr>
            <p:cNvSpPr/>
            <p:nvPr/>
          </p:nvSpPr>
          <p:spPr>
            <a:xfrm>
              <a:off x="13546282" y="8314464"/>
              <a:ext cx="2745167" cy="1400035"/>
            </a:xfrm>
            <a:custGeom>
              <a:avLst/>
              <a:gdLst/>
              <a:ahLst/>
              <a:cxnLst/>
              <a:rect l="l" t="t" r="r" b="b"/>
              <a:pathLst>
                <a:path w="2745167" h="1400035">
                  <a:moveTo>
                    <a:pt x="0" y="0"/>
                  </a:moveTo>
                  <a:lnTo>
                    <a:pt x="2745166" y="0"/>
                  </a:lnTo>
                  <a:lnTo>
                    <a:pt x="2745166" y="1400036"/>
                  </a:lnTo>
                  <a:lnTo>
                    <a:pt x="0" y="1400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7C6A3C3-643D-7998-4EDE-660AE9D2D7F8}"/>
                </a:ext>
              </a:extLst>
            </p:cNvPr>
            <p:cNvSpPr/>
            <p:nvPr/>
          </p:nvSpPr>
          <p:spPr>
            <a:xfrm>
              <a:off x="14309264" y="8279586"/>
              <a:ext cx="1219201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0" i="0" u="none" strike="noStrike" kern="1200" cap="none" spc="0" normalizeH="0" baseline="0" noProof="0" dirty="0">
                  <a:ln w="0"/>
                  <a:solidFill>
                    <a:prstClr val="white">
                      <a:lumMod val="95000"/>
                    </a:prst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23798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9221">
        <p159:morph option="byObject"/>
      </p:transition>
    </mc:Choice>
    <mc:Fallback xmlns="">
      <p:transition spd="slow" advTm="292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71605E-6 L 0.1 -0.23951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119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97531E-6 L -0.09601 0.22948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92" y="1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44444E-6 L -0.10304 -0.2534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26" y="-124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7284E-6 L 0.10452 0.252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26" y="1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4.93827E-6 L 0.1 -0.23951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-119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46914E-7 L -0.09601 0.22948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00" y="114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7222E-6 8.64198E-7 L -0.10304 -0.2534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56" y="-126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95062E-6 L 0.10451 0.252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26" y="1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/>
      <p:bldP spid="5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C10753-ACE4-88EA-2420-447AB9B90EA1}"/>
              </a:ext>
            </a:extLst>
          </p:cNvPr>
          <p:cNvSpPr txBox="1"/>
          <p:nvPr/>
        </p:nvSpPr>
        <p:spPr>
          <a:xfrm>
            <a:off x="3303060" y="-2171700"/>
            <a:ext cx="21614088" cy="692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kern="100" dirty="0">
                <a:solidFill>
                  <a:srgbClr val="918F9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It’s </a:t>
            </a:r>
            <a:r>
              <a:rPr lang="en-GB" sz="2800" kern="100" dirty="0">
                <a:solidFill>
                  <a:srgbClr val="918F9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space </a:t>
            </a:r>
            <a:r>
              <a:rPr lang="en-GB" sz="2800" kern="100" dirty="0">
                <a:solidFill>
                  <a:srgbClr val="918F9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complexity</a:t>
            </a:r>
            <a:r>
              <a:rPr lang="en-GB" sz="2800" kern="100" dirty="0">
                <a:solidFill>
                  <a:srgbClr val="918F9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representation</a:t>
            </a:r>
            <a:endParaRPr lang="en-GB" sz="2800" dirty="0">
              <a:solidFill>
                <a:srgbClr val="918F9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3BD1D2-4837-CB77-DC9E-E71A6992E1A8}"/>
              </a:ext>
            </a:extLst>
          </p:cNvPr>
          <p:cNvSpPr txBox="1"/>
          <p:nvPr/>
        </p:nvSpPr>
        <p:spPr>
          <a:xfrm>
            <a:off x="6632000" y="32382"/>
            <a:ext cx="4343349" cy="773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7EC1B9"/>
                </a:solidFill>
              </a:rPr>
              <a:t>Quantum RAM bit </a:t>
            </a:r>
            <a:endParaRPr lang="en-GB" b="1" dirty="0">
              <a:solidFill>
                <a:srgbClr val="7EC1B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BED272-4B0E-4C21-9116-8004E33C3FCF}"/>
              </a:ext>
            </a:extLst>
          </p:cNvPr>
          <p:cNvSpPr txBox="1"/>
          <p:nvPr/>
        </p:nvSpPr>
        <p:spPr>
          <a:xfrm>
            <a:off x="17659076" y="32382"/>
            <a:ext cx="3903869" cy="773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7EC1B9"/>
                </a:solidFill>
              </a:rPr>
              <a:t>Classical RAM bit </a:t>
            </a:r>
            <a:endParaRPr lang="en-GB" b="1" dirty="0">
              <a:solidFill>
                <a:srgbClr val="7EC1B9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FF7732-0FC1-4341-700F-C2D26B80DACE}"/>
              </a:ext>
            </a:extLst>
          </p:cNvPr>
          <p:cNvCxnSpPr>
            <a:cxnSpLocks/>
          </p:cNvCxnSpPr>
          <p:nvPr/>
        </p:nvCxnSpPr>
        <p:spPr>
          <a:xfrm>
            <a:off x="13945640" y="1652071"/>
            <a:ext cx="0" cy="3024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 3">
            <a:extLst>
              <a:ext uri="{FF2B5EF4-FFF2-40B4-BE49-F238E27FC236}">
                <a16:creationId xmlns:a16="http://schemas.microsoft.com/office/drawing/2014/main" id="{6BDC221D-7DF6-BB25-5756-0D0B4D64E69C}"/>
              </a:ext>
            </a:extLst>
          </p:cNvPr>
          <p:cNvSpPr/>
          <p:nvPr/>
        </p:nvSpPr>
        <p:spPr>
          <a:xfrm>
            <a:off x="5635853" y="1502256"/>
            <a:ext cx="6560359" cy="5444539"/>
          </a:xfrm>
          <a:custGeom>
            <a:avLst/>
            <a:gdLst/>
            <a:ahLst/>
            <a:cxnLst/>
            <a:rect l="l" t="t" r="r" b="b"/>
            <a:pathLst>
              <a:path w="5250144" h="4114800">
                <a:moveTo>
                  <a:pt x="0" y="0"/>
                </a:moveTo>
                <a:lnTo>
                  <a:pt x="5250143" y="0"/>
                </a:lnTo>
                <a:lnTo>
                  <a:pt x="52501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6A5B1B88-D886-6EC6-6DBB-4F9C493DE529}"/>
              </a:ext>
            </a:extLst>
          </p:cNvPr>
          <p:cNvSpPr/>
          <p:nvPr/>
        </p:nvSpPr>
        <p:spPr>
          <a:xfrm>
            <a:off x="16015658" y="5581130"/>
            <a:ext cx="6500114" cy="1402408"/>
          </a:xfrm>
          <a:custGeom>
            <a:avLst/>
            <a:gdLst/>
            <a:ahLst/>
            <a:cxnLst/>
            <a:rect l="l" t="t" r="r" b="b"/>
            <a:pathLst>
              <a:path w="5201931" h="1059893">
                <a:moveTo>
                  <a:pt x="0" y="0"/>
                </a:moveTo>
                <a:lnTo>
                  <a:pt x="5201931" y="0"/>
                </a:lnTo>
                <a:lnTo>
                  <a:pt x="5201931" y="1059893"/>
                </a:lnTo>
                <a:lnTo>
                  <a:pt x="0" y="10598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872982A9-B3DF-F99A-8B21-AF629B3F606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2245984" y="-1499777"/>
            <a:ext cx="2871825" cy="266086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2B30EEF-AD4D-A561-0A82-2E18EB1E7B10}"/>
              </a:ext>
            </a:extLst>
          </p:cNvPr>
          <p:cNvGrpSpPr/>
          <p:nvPr/>
        </p:nvGrpSpPr>
        <p:grpSpPr>
          <a:xfrm>
            <a:off x="15062268" y="7682609"/>
            <a:ext cx="3430245" cy="1932342"/>
            <a:chOff x="9906000" y="8020058"/>
            <a:chExt cx="2745167" cy="1460399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47CC0541-0063-60FE-7529-BC5D5BD298E6}"/>
                </a:ext>
              </a:extLst>
            </p:cNvPr>
            <p:cNvSpPr/>
            <p:nvPr/>
          </p:nvSpPr>
          <p:spPr>
            <a:xfrm>
              <a:off x="9906000" y="8080422"/>
              <a:ext cx="2745167" cy="1400035"/>
            </a:xfrm>
            <a:custGeom>
              <a:avLst/>
              <a:gdLst/>
              <a:ahLst/>
              <a:cxnLst/>
              <a:rect l="l" t="t" r="r" b="b"/>
              <a:pathLst>
                <a:path w="2745167" h="1400035">
                  <a:moveTo>
                    <a:pt x="0" y="0"/>
                  </a:moveTo>
                  <a:lnTo>
                    <a:pt x="2745166" y="0"/>
                  </a:lnTo>
                  <a:lnTo>
                    <a:pt x="2745166" y="1400035"/>
                  </a:lnTo>
                  <a:lnTo>
                    <a:pt x="0" y="1400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931B794-9529-7A8C-0F0D-E1F9E3D997DA}"/>
                </a:ext>
              </a:extLst>
            </p:cNvPr>
            <p:cNvSpPr/>
            <p:nvPr/>
          </p:nvSpPr>
          <p:spPr>
            <a:xfrm>
              <a:off x="10668982" y="8020058"/>
              <a:ext cx="1219201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b="0" cap="none" spc="0" dirty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B66E398-F9A7-9F5A-4EE2-C9066A58C5C0}"/>
              </a:ext>
            </a:extLst>
          </p:cNvPr>
          <p:cNvGrpSpPr/>
          <p:nvPr/>
        </p:nvGrpSpPr>
        <p:grpSpPr>
          <a:xfrm>
            <a:off x="19611010" y="8026007"/>
            <a:ext cx="3430245" cy="1898619"/>
            <a:chOff x="13546282" y="8279586"/>
            <a:chExt cx="2745167" cy="1434913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81B35B96-F33A-0FD6-DB94-B935B9AB0795}"/>
                </a:ext>
              </a:extLst>
            </p:cNvPr>
            <p:cNvSpPr/>
            <p:nvPr/>
          </p:nvSpPr>
          <p:spPr>
            <a:xfrm>
              <a:off x="13546282" y="8314464"/>
              <a:ext cx="2745167" cy="1400035"/>
            </a:xfrm>
            <a:custGeom>
              <a:avLst/>
              <a:gdLst/>
              <a:ahLst/>
              <a:cxnLst/>
              <a:rect l="l" t="t" r="r" b="b"/>
              <a:pathLst>
                <a:path w="2745167" h="1400035">
                  <a:moveTo>
                    <a:pt x="0" y="0"/>
                  </a:moveTo>
                  <a:lnTo>
                    <a:pt x="2745166" y="0"/>
                  </a:lnTo>
                  <a:lnTo>
                    <a:pt x="2745166" y="1400036"/>
                  </a:lnTo>
                  <a:lnTo>
                    <a:pt x="0" y="1400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4317DEA-6802-0633-1AF9-8FD8D81732A8}"/>
                </a:ext>
              </a:extLst>
            </p:cNvPr>
            <p:cNvSpPr/>
            <p:nvPr/>
          </p:nvSpPr>
          <p:spPr>
            <a:xfrm>
              <a:off x="14309264" y="8279586"/>
              <a:ext cx="1219201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  <a:endParaRPr lang="en-US" sz="54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6756BEF-0230-96EF-D0B5-6E185AAA588D}"/>
              </a:ext>
            </a:extLst>
          </p:cNvPr>
          <p:cNvGrpSpPr/>
          <p:nvPr/>
        </p:nvGrpSpPr>
        <p:grpSpPr>
          <a:xfrm>
            <a:off x="4751091" y="7891401"/>
            <a:ext cx="3430245" cy="1932342"/>
            <a:chOff x="9906000" y="8020058"/>
            <a:chExt cx="2745167" cy="1460399"/>
          </a:xfrm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191ECBC7-8AD8-D871-AEBE-8B38686E5D6E}"/>
                </a:ext>
              </a:extLst>
            </p:cNvPr>
            <p:cNvSpPr/>
            <p:nvPr/>
          </p:nvSpPr>
          <p:spPr>
            <a:xfrm>
              <a:off x="9906000" y="8080422"/>
              <a:ext cx="2745167" cy="1400035"/>
            </a:xfrm>
            <a:custGeom>
              <a:avLst/>
              <a:gdLst/>
              <a:ahLst/>
              <a:cxnLst/>
              <a:rect l="l" t="t" r="r" b="b"/>
              <a:pathLst>
                <a:path w="2745167" h="1400035">
                  <a:moveTo>
                    <a:pt x="0" y="0"/>
                  </a:moveTo>
                  <a:lnTo>
                    <a:pt x="2745166" y="0"/>
                  </a:lnTo>
                  <a:lnTo>
                    <a:pt x="2745166" y="1400035"/>
                  </a:lnTo>
                  <a:lnTo>
                    <a:pt x="0" y="1400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493A242-8F0F-41DD-ADA3-4C824F7A8B8F}"/>
                </a:ext>
              </a:extLst>
            </p:cNvPr>
            <p:cNvSpPr/>
            <p:nvPr/>
          </p:nvSpPr>
          <p:spPr>
            <a:xfrm>
              <a:off x="10668982" y="8020058"/>
              <a:ext cx="1219201" cy="76939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6600" b="0" cap="none" spc="0" dirty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0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650065D-F06A-F530-F6B2-49BC7CA99C6D}"/>
              </a:ext>
            </a:extLst>
          </p:cNvPr>
          <p:cNvGrpSpPr/>
          <p:nvPr/>
        </p:nvGrpSpPr>
        <p:grpSpPr>
          <a:xfrm>
            <a:off x="6943844" y="4767577"/>
            <a:ext cx="3430245" cy="1932342"/>
            <a:chOff x="9906000" y="8020058"/>
            <a:chExt cx="2745167" cy="1460399"/>
          </a:xfrm>
        </p:grpSpPr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92C8BB3A-9E35-76B3-1C51-821AADBE5054}"/>
                </a:ext>
              </a:extLst>
            </p:cNvPr>
            <p:cNvSpPr/>
            <p:nvPr/>
          </p:nvSpPr>
          <p:spPr>
            <a:xfrm>
              <a:off x="9906000" y="8080422"/>
              <a:ext cx="2745167" cy="1400035"/>
            </a:xfrm>
            <a:custGeom>
              <a:avLst/>
              <a:gdLst/>
              <a:ahLst/>
              <a:cxnLst/>
              <a:rect l="l" t="t" r="r" b="b"/>
              <a:pathLst>
                <a:path w="2745167" h="1400035">
                  <a:moveTo>
                    <a:pt x="0" y="0"/>
                  </a:moveTo>
                  <a:lnTo>
                    <a:pt x="2745166" y="0"/>
                  </a:lnTo>
                  <a:lnTo>
                    <a:pt x="2745166" y="1400035"/>
                  </a:lnTo>
                  <a:lnTo>
                    <a:pt x="0" y="1400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3A414B3-A443-2360-50C1-6E804EA690F9}"/>
                </a:ext>
              </a:extLst>
            </p:cNvPr>
            <p:cNvSpPr/>
            <p:nvPr/>
          </p:nvSpPr>
          <p:spPr>
            <a:xfrm>
              <a:off x="10668982" y="8020058"/>
              <a:ext cx="1219201" cy="76939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6600" b="0" cap="none" spc="0" dirty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0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9A6347-F9C2-0101-AB10-AD6119ADFBBC}"/>
              </a:ext>
            </a:extLst>
          </p:cNvPr>
          <p:cNvGrpSpPr/>
          <p:nvPr/>
        </p:nvGrpSpPr>
        <p:grpSpPr>
          <a:xfrm>
            <a:off x="9299834" y="8234799"/>
            <a:ext cx="3430245" cy="1898619"/>
            <a:chOff x="13546282" y="8279586"/>
            <a:chExt cx="2745167" cy="1434913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36EB6B70-82B9-CDD8-802F-EB69386AC231}"/>
                </a:ext>
              </a:extLst>
            </p:cNvPr>
            <p:cNvSpPr/>
            <p:nvPr/>
          </p:nvSpPr>
          <p:spPr>
            <a:xfrm>
              <a:off x="13546282" y="8314464"/>
              <a:ext cx="2745167" cy="1400035"/>
            </a:xfrm>
            <a:custGeom>
              <a:avLst/>
              <a:gdLst/>
              <a:ahLst/>
              <a:cxnLst/>
              <a:rect l="l" t="t" r="r" b="b"/>
              <a:pathLst>
                <a:path w="2745167" h="1400035">
                  <a:moveTo>
                    <a:pt x="0" y="0"/>
                  </a:moveTo>
                  <a:lnTo>
                    <a:pt x="2745166" y="0"/>
                  </a:lnTo>
                  <a:lnTo>
                    <a:pt x="2745166" y="1400036"/>
                  </a:lnTo>
                  <a:lnTo>
                    <a:pt x="0" y="1400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000C290-75B7-AD75-9C55-9F86037B06B6}"/>
                </a:ext>
              </a:extLst>
            </p:cNvPr>
            <p:cNvSpPr/>
            <p:nvPr/>
          </p:nvSpPr>
          <p:spPr>
            <a:xfrm>
              <a:off x="14309264" y="8279586"/>
              <a:ext cx="1219201" cy="7052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6000" dirty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  <a:endParaRPr lang="en-US" sz="60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8DEB91B-2131-76AA-42DE-C191BADF8471}"/>
              </a:ext>
            </a:extLst>
          </p:cNvPr>
          <p:cNvSpPr txBox="1"/>
          <p:nvPr/>
        </p:nvSpPr>
        <p:spPr>
          <a:xfrm>
            <a:off x="1040113" y="2582289"/>
            <a:ext cx="7141223" cy="1262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kern="100" dirty="0">
                <a:solidFill>
                  <a:srgbClr val="918F9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Though the quantum RAM can have both because of the superposition </a:t>
            </a:r>
            <a:endParaRPr lang="en-GB" sz="2800" dirty="0">
              <a:solidFill>
                <a:srgbClr val="918F9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9661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4318">
        <p159:morph option="byObject"/>
      </p:transition>
    </mc:Choice>
    <mc:Fallback xmlns="">
      <p:transition spd="slow" advTm="143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72222E-7 3.20988E-6 L 0.12144 -0.3183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68" y="-1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08642E-6 L -0.12309 -0.39275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55" y="-196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C10753-ACE4-88EA-2420-447AB9B90EA1}"/>
              </a:ext>
            </a:extLst>
          </p:cNvPr>
          <p:cNvSpPr txBox="1"/>
          <p:nvPr/>
        </p:nvSpPr>
        <p:spPr>
          <a:xfrm>
            <a:off x="495305" y="572501"/>
            <a:ext cx="17297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00" cap="none" spc="0" normalizeH="0" baseline="0" noProof="0" dirty="0">
                <a:ln>
                  <a:noFill/>
                </a:ln>
                <a:solidFill>
                  <a:srgbClr val="918F9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It’s space complexity is represented through the 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rgbClr val="918F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3BD1D2-4837-CB77-DC9E-E71A6992E1A8}"/>
              </a:ext>
            </a:extLst>
          </p:cNvPr>
          <p:cNvSpPr txBox="1"/>
          <p:nvPr/>
        </p:nvSpPr>
        <p:spPr>
          <a:xfrm>
            <a:off x="3159400" y="2238272"/>
            <a:ext cx="3475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7EC1B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Quantum RAM bit 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7EC1B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BED272-4B0E-4C21-9116-8004E33C3FCF}"/>
              </a:ext>
            </a:extLst>
          </p:cNvPr>
          <p:cNvSpPr txBox="1"/>
          <p:nvPr/>
        </p:nvSpPr>
        <p:spPr>
          <a:xfrm>
            <a:off x="11984182" y="2238272"/>
            <a:ext cx="312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7EC1B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Classical RAM bit 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7EC1B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FF7732-0FC1-4341-700F-C2D26B80DACE}"/>
              </a:ext>
            </a:extLst>
          </p:cNvPr>
          <p:cNvCxnSpPr/>
          <p:nvPr/>
        </p:nvCxnSpPr>
        <p:spPr>
          <a:xfrm>
            <a:off x="9012382" y="3462379"/>
            <a:ext cx="0" cy="228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 3">
            <a:extLst>
              <a:ext uri="{FF2B5EF4-FFF2-40B4-BE49-F238E27FC236}">
                <a16:creationId xmlns:a16="http://schemas.microsoft.com/office/drawing/2014/main" id="{6BDC221D-7DF6-BB25-5756-0D0B4D64E69C}"/>
              </a:ext>
            </a:extLst>
          </p:cNvPr>
          <p:cNvSpPr/>
          <p:nvPr/>
        </p:nvSpPr>
        <p:spPr>
          <a:xfrm>
            <a:off x="2362200" y="3349154"/>
            <a:ext cx="5250144" cy="4114800"/>
          </a:xfrm>
          <a:custGeom>
            <a:avLst/>
            <a:gdLst/>
            <a:ahLst/>
            <a:cxnLst/>
            <a:rect l="l" t="t" r="r" b="b"/>
            <a:pathLst>
              <a:path w="5250144" h="4114800">
                <a:moveTo>
                  <a:pt x="0" y="0"/>
                </a:moveTo>
                <a:lnTo>
                  <a:pt x="5250143" y="0"/>
                </a:lnTo>
                <a:lnTo>
                  <a:pt x="52501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6A5B1B88-D886-6EC6-6DBB-4F9C493DE529}"/>
              </a:ext>
            </a:extLst>
          </p:cNvPr>
          <p:cNvSpPr/>
          <p:nvPr/>
        </p:nvSpPr>
        <p:spPr>
          <a:xfrm>
            <a:off x="10668982" y="6431830"/>
            <a:ext cx="5201931" cy="1059893"/>
          </a:xfrm>
          <a:custGeom>
            <a:avLst/>
            <a:gdLst/>
            <a:ahLst/>
            <a:cxnLst/>
            <a:rect l="l" t="t" r="r" b="b"/>
            <a:pathLst>
              <a:path w="5201931" h="1059893">
                <a:moveTo>
                  <a:pt x="0" y="0"/>
                </a:moveTo>
                <a:lnTo>
                  <a:pt x="5201931" y="0"/>
                </a:lnTo>
                <a:lnTo>
                  <a:pt x="5201931" y="1059893"/>
                </a:lnTo>
                <a:lnTo>
                  <a:pt x="0" y="10598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872982A9-B3DF-F99A-8B21-AF629B3F606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652176" y="1080318"/>
            <a:ext cx="2298273" cy="201098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2B30EEF-AD4D-A561-0A82-2E18EB1E7B10}"/>
              </a:ext>
            </a:extLst>
          </p:cNvPr>
          <p:cNvGrpSpPr/>
          <p:nvPr/>
        </p:nvGrpSpPr>
        <p:grpSpPr>
          <a:xfrm>
            <a:off x="9906000" y="8020058"/>
            <a:ext cx="2745167" cy="1460399"/>
            <a:chOff x="9906000" y="8020058"/>
            <a:chExt cx="2745167" cy="1460399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47CC0541-0063-60FE-7529-BC5D5BD298E6}"/>
                </a:ext>
              </a:extLst>
            </p:cNvPr>
            <p:cNvSpPr/>
            <p:nvPr/>
          </p:nvSpPr>
          <p:spPr>
            <a:xfrm>
              <a:off x="9906000" y="8080422"/>
              <a:ext cx="2745167" cy="1400035"/>
            </a:xfrm>
            <a:custGeom>
              <a:avLst/>
              <a:gdLst/>
              <a:ahLst/>
              <a:cxnLst/>
              <a:rect l="l" t="t" r="r" b="b"/>
              <a:pathLst>
                <a:path w="2745167" h="1400035">
                  <a:moveTo>
                    <a:pt x="0" y="0"/>
                  </a:moveTo>
                  <a:lnTo>
                    <a:pt x="2745166" y="0"/>
                  </a:lnTo>
                  <a:lnTo>
                    <a:pt x="2745166" y="1400035"/>
                  </a:lnTo>
                  <a:lnTo>
                    <a:pt x="0" y="1400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931B794-9529-7A8C-0F0D-E1F9E3D997DA}"/>
                </a:ext>
              </a:extLst>
            </p:cNvPr>
            <p:cNvSpPr/>
            <p:nvPr/>
          </p:nvSpPr>
          <p:spPr>
            <a:xfrm>
              <a:off x="10668982" y="8020058"/>
              <a:ext cx="1219201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0" i="0" u="none" strike="noStrike" kern="1200" cap="none" spc="0" normalizeH="0" baseline="0" noProof="0" dirty="0">
                  <a:ln w="0"/>
                  <a:solidFill>
                    <a:prstClr val="white">
                      <a:lumMod val="95000"/>
                    </a:prst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B66E398-F9A7-9F5A-4EE2-C9066A58C5C0}"/>
              </a:ext>
            </a:extLst>
          </p:cNvPr>
          <p:cNvGrpSpPr/>
          <p:nvPr/>
        </p:nvGrpSpPr>
        <p:grpSpPr>
          <a:xfrm>
            <a:off x="13546282" y="8279586"/>
            <a:ext cx="2745167" cy="1434913"/>
            <a:chOff x="13546282" y="8279586"/>
            <a:chExt cx="2745167" cy="1434913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81B35B96-F33A-0FD6-DB94-B935B9AB0795}"/>
                </a:ext>
              </a:extLst>
            </p:cNvPr>
            <p:cNvSpPr/>
            <p:nvPr/>
          </p:nvSpPr>
          <p:spPr>
            <a:xfrm>
              <a:off x="13546282" y="8314464"/>
              <a:ext cx="2745167" cy="1400035"/>
            </a:xfrm>
            <a:custGeom>
              <a:avLst/>
              <a:gdLst/>
              <a:ahLst/>
              <a:cxnLst/>
              <a:rect l="l" t="t" r="r" b="b"/>
              <a:pathLst>
                <a:path w="2745167" h="1400035">
                  <a:moveTo>
                    <a:pt x="0" y="0"/>
                  </a:moveTo>
                  <a:lnTo>
                    <a:pt x="2745166" y="0"/>
                  </a:lnTo>
                  <a:lnTo>
                    <a:pt x="2745166" y="1400036"/>
                  </a:lnTo>
                  <a:lnTo>
                    <a:pt x="0" y="1400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4317DEA-6802-0633-1AF9-8FD8D81732A8}"/>
                </a:ext>
              </a:extLst>
            </p:cNvPr>
            <p:cNvSpPr/>
            <p:nvPr/>
          </p:nvSpPr>
          <p:spPr>
            <a:xfrm>
              <a:off x="14309264" y="8279586"/>
              <a:ext cx="1219201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0" i="0" u="none" strike="noStrike" kern="1200" cap="none" spc="0" normalizeH="0" baseline="0" noProof="0" dirty="0">
                  <a:ln w="0"/>
                  <a:solidFill>
                    <a:prstClr val="white">
                      <a:lumMod val="95000"/>
                    </a:prst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650065D-F06A-F530-F6B2-49BC7CA99C6D}"/>
              </a:ext>
            </a:extLst>
          </p:cNvPr>
          <p:cNvGrpSpPr/>
          <p:nvPr/>
        </p:nvGrpSpPr>
        <p:grpSpPr>
          <a:xfrm>
            <a:off x="3408959" y="5855545"/>
            <a:ext cx="2745167" cy="1460399"/>
            <a:chOff x="9906000" y="8020058"/>
            <a:chExt cx="2745167" cy="1460399"/>
          </a:xfrm>
        </p:grpSpPr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92C8BB3A-9E35-76B3-1C51-821AADBE5054}"/>
                </a:ext>
              </a:extLst>
            </p:cNvPr>
            <p:cNvSpPr/>
            <p:nvPr/>
          </p:nvSpPr>
          <p:spPr>
            <a:xfrm>
              <a:off x="9906000" y="8080422"/>
              <a:ext cx="2745167" cy="1400035"/>
            </a:xfrm>
            <a:custGeom>
              <a:avLst/>
              <a:gdLst/>
              <a:ahLst/>
              <a:cxnLst/>
              <a:rect l="l" t="t" r="r" b="b"/>
              <a:pathLst>
                <a:path w="2745167" h="1400035">
                  <a:moveTo>
                    <a:pt x="0" y="0"/>
                  </a:moveTo>
                  <a:lnTo>
                    <a:pt x="2745166" y="0"/>
                  </a:lnTo>
                  <a:lnTo>
                    <a:pt x="2745166" y="1400035"/>
                  </a:lnTo>
                  <a:lnTo>
                    <a:pt x="0" y="1400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3A414B3-A443-2360-50C1-6E804EA690F9}"/>
                </a:ext>
              </a:extLst>
            </p:cNvPr>
            <p:cNvSpPr/>
            <p:nvPr/>
          </p:nvSpPr>
          <p:spPr>
            <a:xfrm>
              <a:off x="10668982" y="8020058"/>
              <a:ext cx="1219201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0" i="0" u="none" strike="noStrike" kern="1200" cap="none" spc="0" normalizeH="0" baseline="0" noProof="0" dirty="0">
                  <a:ln w="0"/>
                  <a:solidFill>
                    <a:prstClr val="white">
                      <a:lumMod val="95000"/>
                    </a:prst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Calibri"/>
                  <a:ea typeface="+mn-ea"/>
                  <a:cs typeface="+mn-cs"/>
                </a:rPr>
                <a:t>0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2BDDD7E-45DC-0F79-292D-3D8B3D6D273D}"/>
              </a:ext>
            </a:extLst>
          </p:cNvPr>
          <p:cNvGrpSpPr/>
          <p:nvPr/>
        </p:nvGrpSpPr>
        <p:grpSpPr>
          <a:xfrm>
            <a:off x="3408959" y="5438092"/>
            <a:ext cx="2745167" cy="1498836"/>
            <a:chOff x="13546280" y="7847796"/>
            <a:chExt cx="2745167" cy="1498836"/>
          </a:xfrm>
        </p:grpSpPr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61FEC21C-9529-F75F-0CF1-2F3710A70A3B}"/>
                </a:ext>
              </a:extLst>
            </p:cNvPr>
            <p:cNvSpPr/>
            <p:nvPr/>
          </p:nvSpPr>
          <p:spPr>
            <a:xfrm>
              <a:off x="13546280" y="7946597"/>
              <a:ext cx="2745167" cy="1400035"/>
            </a:xfrm>
            <a:custGeom>
              <a:avLst/>
              <a:gdLst/>
              <a:ahLst/>
              <a:cxnLst/>
              <a:rect l="l" t="t" r="r" b="b"/>
              <a:pathLst>
                <a:path w="2745167" h="1400035">
                  <a:moveTo>
                    <a:pt x="0" y="0"/>
                  </a:moveTo>
                  <a:lnTo>
                    <a:pt x="2745166" y="0"/>
                  </a:lnTo>
                  <a:lnTo>
                    <a:pt x="2745166" y="1400036"/>
                  </a:lnTo>
                  <a:lnTo>
                    <a:pt x="0" y="14000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7C6A3C3-643D-7998-4EDE-660AE9D2D7F8}"/>
                </a:ext>
              </a:extLst>
            </p:cNvPr>
            <p:cNvSpPr/>
            <p:nvPr/>
          </p:nvSpPr>
          <p:spPr>
            <a:xfrm>
              <a:off x="14399684" y="7847796"/>
              <a:ext cx="1219201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0" i="0" u="none" strike="noStrike" kern="1200" cap="none" spc="0" normalizeH="0" baseline="0" noProof="0" dirty="0">
                  <a:ln w="0"/>
                  <a:solidFill>
                    <a:prstClr val="white">
                      <a:lumMod val="95000"/>
                    </a:prst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Calibri"/>
                  <a:ea typeface="+mn-ea"/>
                  <a:cs typeface="+mn-cs"/>
                </a:rPr>
                <a:t>1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36883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9221">
        <p159:morph option="byObject"/>
      </p:transition>
    </mc:Choice>
    <mc:Fallback xmlns="">
      <p:transition spd="slow" advTm="29221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57200" y="515550"/>
            <a:ext cx="10192384" cy="1498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319"/>
              </a:lnSpc>
            </a:pPr>
            <a:r>
              <a:rPr lang="en-GB" sz="8799" spc="-149" dirty="0">
                <a:solidFill>
                  <a:srgbClr val="918F90"/>
                </a:solidFill>
                <a:latin typeface="Poppins Bold"/>
              </a:rPr>
              <a:t>What is QRAM?</a:t>
            </a:r>
            <a:endParaRPr lang="en-US" sz="8799" spc="-149" dirty="0">
              <a:solidFill>
                <a:srgbClr val="918F90"/>
              </a:solidFill>
              <a:latin typeface="Poppi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590800" y="2565913"/>
            <a:ext cx="10668000" cy="27084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GB" sz="4400" dirty="0">
                <a:solidFill>
                  <a:srgbClr val="918F90"/>
                </a:solidFill>
              </a:rPr>
              <a:t>Quantum Random Access Memory (QRAM) is a revolutionary concept in quantum computing, challenging classical computing paradigms.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0" y="9998267"/>
            <a:ext cx="9144000" cy="288733"/>
            <a:chOff x="0" y="0"/>
            <a:chExt cx="2408296" cy="760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08296" cy="76045"/>
            </a:xfrm>
            <a:custGeom>
              <a:avLst/>
              <a:gdLst/>
              <a:ahLst/>
              <a:cxnLst/>
              <a:rect l="l" t="t" r="r" b="b"/>
              <a:pathLst>
                <a:path w="2408296" h="76045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  <p:txBody>
            <a:bodyPr/>
            <a:lstStyle/>
            <a:p>
              <a:endParaRPr lang="en-GB">
                <a:solidFill>
                  <a:srgbClr val="918F90"/>
                </a:solidFill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srgbClr val="918F90"/>
                </a:solidFill>
              </a:endParaRPr>
            </a:p>
          </p:txBody>
        </p:sp>
      </p:grp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B92D7211-8B95-0226-CBD8-E7BDF2076D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807021"/>
              </p:ext>
            </p:extLst>
          </p:nvPr>
        </p:nvGraphicFramePr>
        <p:xfrm>
          <a:off x="5867400" y="4448607"/>
          <a:ext cx="9448800" cy="629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4341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57200" y="515550"/>
            <a:ext cx="10192384" cy="1498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319"/>
              </a:lnSpc>
            </a:pPr>
            <a:r>
              <a:rPr lang="en-GB" sz="8799" spc="-149" dirty="0" err="1">
                <a:solidFill>
                  <a:srgbClr val="918F90"/>
                </a:solidFill>
                <a:latin typeface="Poppins Bold"/>
              </a:rPr>
              <a:t>Superpostion</a:t>
            </a:r>
            <a:r>
              <a:rPr lang="en-GB" sz="8799" spc="-149" dirty="0">
                <a:solidFill>
                  <a:srgbClr val="918F90"/>
                </a:solidFill>
                <a:latin typeface="Poppins Bold"/>
              </a:rPr>
              <a:t> </a:t>
            </a:r>
            <a:endParaRPr lang="en-US" sz="8799" spc="-149" dirty="0">
              <a:solidFill>
                <a:srgbClr val="918F90"/>
              </a:solidFill>
              <a:latin typeface="Poppins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0" y="9998267"/>
            <a:ext cx="9144000" cy="288733"/>
            <a:chOff x="0" y="0"/>
            <a:chExt cx="2408296" cy="760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08296" cy="76045"/>
            </a:xfrm>
            <a:custGeom>
              <a:avLst/>
              <a:gdLst/>
              <a:ahLst/>
              <a:cxnLst/>
              <a:rect l="l" t="t" r="r" b="b"/>
              <a:pathLst>
                <a:path w="2408296" h="76045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  <p:txBody>
            <a:bodyPr/>
            <a:lstStyle/>
            <a:p>
              <a:endParaRPr lang="en-GB">
                <a:solidFill>
                  <a:srgbClr val="918F90"/>
                </a:solidFill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srgbClr val="918F90"/>
                </a:solidFill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CDA48D3-8E6A-278E-AC53-2AE5D878A2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43" b="95298" l="9907" r="93084">
                        <a14:foregroundMark x1="71776" y1="24138" x2="66729" y2="29467"/>
                        <a14:foregroundMark x1="66729" y1="29467" x2="66916" y2="17868"/>
                        <a14:foregroundMark x1="66916" y1="17868" x2="73645" y2="23197"/>
                        <a14:foregroundMark x1="73645" y1="23197" x2="72150" y2="30408"/>
                        <a14:foregroundMark x1="68224" y1="40752" x2="69159" y2="43887"/>
                        <a14:foregroundMark x1="54766" y1="29781" x2="48972" y2="32915"/>
                        <a14:foregroundMark x1="48972" y1="32915" x2="48785" y2="32915"/>
                        <a14:foregroundMark x1="68952" y1="9814" x2="68972" y2="10031"/>
                        <a14:foregroundMark x1="68684" y1="6897" x2="68743" y2="7543"/>
                        <a14:foregroundMark x1="68598" y1="5956" x2="68684" y2="6897"/>
                        <a14:foregroundMark x1="67664" y1="58307" x2="67851" y2="58621"/>
                        <a14:foregroundMark x1="67103" y1="68339" x2="69907" y2="80251"/>
                        <a14:foregroundMark x1="54206" y1="68652" x2="53271" y2="70533"/>
                        <a14:foregroundMark x1="68411" y1="92163" x2="68598" y2="95611"/>
                        <a14:foregroundMark x1="82243" y1="72727" x2="82243" y2="75549"/>
                        <a14:foregroundMark x1="85794" y1="74608" x2="86290" y2="74727"/>
                        <a14:foregroundMark x1="89533" y1="73668" x2="89533" y2="73668"/>
                        <a14:foregroundMark x1="92150" y1="74295" x2="90467" y2="77429"/>
                        <a14:foregroundMark x1="90280" y1="77743" x2="89720" y2="79624"/>
                        <a14:foregroundMark x1="89533" y1="24138" x2="91402" y2="26332"/>
                        <a14:foregroundMark x1="93084" y1="23197" x2="90093" y2="29467"/>
                        <a14:foregroundMark x1="91963" y1="28840" x2="92523" y2="29467"/>
                        <a14:foregroundMark x1="86957" y1="27261" x2="87664" y2="29781"/>
                        <a14:foregroundMark x1="86168" y1="24451" x2="86449" y2="25453"/>
                        <a14:foregroundMark x1="82991" y1="24451" x2="83178" y2="25705"/>
                        <a14:foregroundMark x1="10280" y1="42006" x2="10280" y2="55172"/>
                        <a14:foregroundMark x1="18692" y1="18495" x2="19880" y2="19093"/>
                        <a14:foregroundMark x1="19065" y1="68652" x2="19252" y2="71787"/>
                        <a14:foregroundMark x1="69720" y1="9718" x2="69720" y2="9718"/>
                        <a14:foregroundMark x1="69720" y1="9718" x2="69720" y2="9718"/>
                        <a14:backgroundMark x1="18879" y1="20690" x2="19252" y2="22257"/>
                        <a14:backgroundMark x1="19439" y1="19436" x2="19626" y2="20063"/>
                        <a14:backgroundMark x1="68785" y1="58621" x2="68785" y2="60815"/>
                        <a14:backgroundMark x1="68598" y1="8150" x2="68598" y2="8150"/>
                        <a14:backgroundMark x1="68785" y1="7524" x2="69159" y2="9718"/>
                        <a14:backgroundMark x1="68598" y1="6897" x2="68598" y2="6897"/>
                        <a14:backgroundMark x1="85981" y1="25705" x2="86355" y2="27586"/>
                        <a14:backgroundMark x1="83178" y1="25705" x2="83925" y2="25705"/>
                        <a14:backgroundMark x1="85981" y1="75235" x2="86542" y2="75862"/>
                      </a14:backgroundRemoval>
                    </a14:imgEffect>
                  </a14:imgLayer>
                </a14:imgProps>
              </a:ext>
            </a:extLst>
          </a:blip>
          <a:srcRect l="2174" t="11679" r="20533" b="10089"/>
          <a:stretch/>
        </p:blipFill>
        <p:spPr>
          <a:xfrm>
            <a:off x="4764925" y="3952419"/>
            <a:ext cx="6858000" cy="41388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480148-7386-413C-534A-BF04548AD2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0000" y1="25091" x2="50000" y2="24185"/>
                        <a14:foregroundMark x1="50288" y1="82250" x2="50952" y2="85091"/>
                        <a14:foregroundMark x1="50776" y1="78881" x2="51429" y2="84364"/>
                        <a14:backgroundMark x1="60476" y1="21818" x2="83333" y2="46182"/>
                        <a14:backgroundMark x1="50952" y1="20000" x2="52857" y2="23273"/>
                        <a14:backgroundMark x1="47619" y1="78182" x2="49048" y2="78182"/>
                        <a14:backgroundMark x1="48571" y1="74182" x2="46190" y2="75273"/>
                        <a14:backgroundMark x1="50952" y1="85818" x2="52381" y2="861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55275" y="3600095"/>
            <a:ext cx="3507625" cy="45933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4AC8D0E-4211-82A4-C4F5-60276B133DE6}"/>
              </a:ext>
            </a:extLst>
          </p:cNvPr>
          <p:cNvSpPr txBox="1"/>
          <p:nvPr/>
        </p:nvSpPr>
        <p:spPr>
          <a:xfrm>
            <a:off x="10439400" y="3448962"/>
            <a:ext cx="53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918F90"/>
                </a:solidFill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995333-3E8B-9FEB-D11B-6358EDAA250E}"/>
              </a:ext>
            </a:extLst>
          </p:cNvPr>
          <p:cNvSpPr txBox="1"/>
          <p:nvPr/>
        </p:nvSpPr>
        <p:spPr>
          <a:xfrm>
            <a:off x="10439400" y="6144052"/>
            <a:ext cx="53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918F90"/>
                </a:solidFill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178BE1-1F7C-1C1B-E6F3-285776B179F4}"/>
              </a:ext>
            </a:extLst>
          </p:cNvPr>
          <p:cNvSpPr txBox="1"/>
          <p:nvPr/>
        </p:nvSpPr>
        <p:spPr>
          <a:xfrm>
            <a:off x="10439400" y="8007284"/>
            <a:ext cx="53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918F90"/>
                </a:solidFill>
              </a:rPr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9E7FAB-B5A9-C1D1-2EE4-A4A158ADD7E6}"/>
              </a:ext>
            </a:extLst>
          </p:cNvPr>
          <p:cNvSpPr txBox="1"/>
          <p:nvPr/>
        </p:nvSpPr>
        <p:spPr>
          <a:xfrm>
            <a:off x="10439400" y="5250423"/>
            <a:ext cx="53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918F90"/>
                </a:solidFill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10E464-2005-70C7-0300-254128EDA8C7}"/>
              </a:ext>
            </a:extLst>
          </p:cNvPr>
          <p:cNvSpPr txBox="1"/>
          <p:nvPr/>
        </p:nvSpPr>
        <p:spPr>
          <a:xfrm>
            <a:off x="11658600" y="4374059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solidFill>
                  <a:srgbClr val="918F90"/>
                </a:solidFill>
              </a:rPr>
              <a:t>50%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E3F989-7AA2-69C7-CA60-9D80B7FE1771}"/>
              </a:ext>
            </a:extLst>
          </p:cNvPr>
          <p:cNvSpPr txBox="1"/>
          <p:nvPr/>
        </p:nvSpPr>
        <p:spPr>
          <a:xfrm>
            <a:off x="11658600" y="6972300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solidFill>
                  <a:srgbClr val="918F90"/>
                </a:solidFill>
              </a:rPr>
              <a:t>50%</a:t>
            </a:r>
          </a:p>
        </p:txBody>
      </p:sp>
    </p:spTree>
    <p:extLst>
      <p:ext uri="{BB962C8B-B14F-4D97-AF65-F5344CB8AC3E}">
        <p14:creationId xmlns:p14="http://schemas.microsoft.com/office/powerpoint/2010/main" val="3837778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5D4BB30-9BB6-3501-0FD1-C29501792241}"/>
              </a:ext>
            </a:extLst>
          </p:cNvPr>
          <p:cNvGrpSpPr>
            <a:grpSpLocks/>
          </p:cNvGrpSpPr>
          <p:nvPr/>
        </p:nvGrpSpPr>
        <p:grpSpPr>
          <a:xfrm>
            <a:off x="4153964" y="419100"/>
            <a:ext cx="9485836" cy="9114064"/>
            <a:chOff x="1428750" y="2430236"/>
            <a:chExt cx="2838450" cy="2713264"/>
          </a:xfrm>
        </p:grpSpPr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6F5F8835-9513-0E17-E9F9-3F7F7C398CED}"/>
                </a:ext>
              </a:extLst>
            </p:cNvPr>
            <p:cNvSpPr/>
            <p:nvPr/>
          </p:nvSpPr>
          <p:spPr>
            <a:xfrm>
              <a:off x="1428750" y="2430236"/>
              <a:ext cx="2838450" cy="2713264"/>
            </a:xfrm>
            <a:prstGeom prst="flowChartConnector">
              <a:avLst/>
            </a:prstGeom>
            <a:noFill/>
            <a:ln w="76200">
              <a:solidFill>
                <a:srgbClr val="7EC1B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7EC1B9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4E8257-C764-7AF4-9954-22AB1C0B23FF}"/>
                </a:ext>
              </a:extLst>
            </p:cNvPr>
            <p:cNvSpPr txBox="1"/>
            <p:nvPr/>
          </p:nvSpPr>
          <p:spPr>
            <a:xfrm>
              <a:off x="1474931" y="3603049"/>
              <a:ext cx="2746087" cy="907091"/>
            </a:xfrm>
            <a:prstGeom prst="rect">
              <a:avLst/>
            </a:prstGeom>
            <a:noFill/>
            <a:ln w="762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600" b="1" dirty="0">
                  <a:solidFill>
                    <a:srgbClr val="7EC1B9"/>
                  </a:solidFill>
                </a:rPr>
                <a:t>How data is stored</a:t>
              </a:r>
            </a:p>
          </p:txBody>
        </p:sp>
        <p:sp>
          <p:nvSpPr>
            <p:cNvPr id="12" name="Action Button: Help 11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B3DBF16B-E9BC-4AB2-05F2-A6301E4803AA}"/>
                </a:ext>
              </a:extLst>
            </p:cNvPr>
            <p:cNvSpPr/>
            <p:nvPr/>
          </p:nvSpPr>
          <p:spPr>
            <a:xfrm>
              <a:off x="2390775" y="2679561"/>
              <a:ext cx="885825" cy="609600"/>
            </a:xfrm>
            <a:prstGeom prst="actionButtonHelp">
              <a:avLst/>
            </a:prstGeom>
            <a:noFill/>
            <a:ln w="76200">
              <a:solidFill>
                <a:srgbClr val="7EC1B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7EC1B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9180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F81FACA-0011-2A75-A39E-BF553656C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16" b="22616"/>
          <a:stretch/>
        </p:blipFill>
        <p:spPr>
          <a:xfrm rot="10800000">
            <a:off x="4323548" y="4966510"/>
            <a:ext cx="9677400" cy="29813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104C1D-D0F7-337C-F7AD-B7EBF013D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79" b="15179"/>
          <a:stretch/>
        </p:blipFill>
        <p:spPr>
          <a:xfrm>
            <a:off x="3183134" y="618696"/>
            <a:ext cx="9677400" cy="379095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3417675" y="3600450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7EC1B9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461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99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Bold"/>
                  <a:ea typeface="+mn-ea"/>
                  <a:cs typeface="+mn-cs"/>
                </a:rPr>
                <a:t>Q . processor</a:t>
              </a:r>
            </a:p>
          </p:txBody>
        </p:sp>
      </p:grpSp>
      <p:sp>
        <p:nvSpPr>
          <p:cNvPr id="6" name="AutoShape 6"/>
          <p:cNvSpPr/>
          <p:nvPr/>
        </p:nvSpPr>
        <p:spPr>
          <a:xfrm>
            <a:off x="7233110" y="4628306"/>
            <a:ext cx="295225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AutoShape 7"/>
          <p:cNvSpPr/>
          <p:nvPr/>
        </p:nvSpPr>
        <p:spPr>
          <a:xfrm flipH="1">
            <a:off x="7233110" y="5162550"/>
            <a:ext cx="295225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370929" y="3952982"/>
            <a:ext cx="768548" cy="348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8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va Sans"/>
                <a:ea typeface="+mn-ea"/>
                <a:cs typeface="+mn-cs"/>
              </a:rPr>
              <a:t>A. Bus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370929" y="5438775"/>
            <a:ext cx="791319" cy="348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8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va Sans"/>
                <a:ea typeface="+mn-ea"/>
                <a:cs typeface="+mn-cs"/>
              </a:rPr>
              <a:t>D. Bus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3CC9B0-C56F-8383-254B-EB9E51119F9F}"/>
              </a:ext>
            </a:extLst>
          </p:cNvPr>
          <p:cNvSpPr txBox="1"/>
          <p:nvPr/>
        </p:nvSpPr>
        <p:spPr>
          <a:xfrm>
            <a:off x="1295400" y="495300"/>
            <a:ext cx="1059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address bus delivers an address in case of reading or an address in addition to data in case of writing</a:t>
            </a:r>
            <a:endParaRPr lang="en-GB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7" name="Freeform 2">
            <a:extLst>
              <a:ext uri="{FF2B5EF4-FFF2-40B4-BE49-F238E27FC236}">
                <a16:creationId xmlns:a16="http://schemas.microsoft.com/office/drawing/2014/main" id="{0AC800CC-B944-496C-D10C-A7E181DEC123}"/>
              </a:ext>
            </a:extLst>
          </p:cNvPr>
          <p:cNvSpPr/>
          <p:nvPr/>
        </p:nvSpPr>
        <p:spPr>
          <a:xfrm rot="5400000">
            <a:off x="10241175" y="3028524"/>
            <a:ext cx="5143500" cy="4114800"/>
          </a:xfrm>
          <a:custGeom>
            <a:avLst/>
            <a:gdLst/>
            <a:ahLst/>
            <a:cxnLst/>
            <a:rect l="l" t="t" r="r" b="b"/>
            <a:pathLst>
              <a:path w="5143500" h="4114800">
                <a:moveTo>
                  <a:pt x="0" y="0"/>
                </a:moveTo>
                <a:lnTo>
                  <a:pt x="5143500" y="0"/>
                </a:lnTo>
                <a:lnTo>
                  <a:pt x="51435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5D4BB30-9BB6-3501-0FD1-C29501792241}"/>
              </a:ext>
            </a:extLst>
          </p:cNvPr>
          <p:cNvGrpSpPr>
            <a:grpSpLocks/>
          </p:cNvGrpSpPr>
          <p:nvPr/>
        </p:nvGrpSpPr>
        <p:grpSpPr>
          <a:xfrm>
            <a:off x="4153964" y="419100"/>
            <a:ext cx="9485836" cy="9114064"/>
            <a:chOff x="1428750" y="2430236"/>
            <a:chExt cx="2838450" cy="2713264"/>
          </a:xfrm>
        </p:grpSpPr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6F5F8835-9513-0E17-E9F9-3F7F7C398CED}"/>
                </a:ext>
              </a:extLst>
            </p:cNvPr>
            <p:cNvSpPr/>
            <p:nvPr/>
          </p:nvSpPr>
          <p:spPr>
            <a:xfrm>
              <a:off x="1428750" y="2430236"/>
              <a:ext cx="2838450" cy="2713264"/>
            </a:xfrm>
            <a:prstGeom prst="flowChartConnector">
              <a:avLst/>
            </a:prstGeom>
            <a:noFill/>
            <a:ln w="76200">
              <a:solidFill>
                <a:srgbClr val="7EC1B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7EC1B9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4E8257-C764-7AF4-9954-22AB1C0B23FF}"/>
                </a:ext>
              </a:extLst>
            </p:cNvPr>
            <p:cNvSpPr txBox="1"/>
            <p:nvPr/>
          </p:nvSpPr>
          <p:spPr>
            <a:xfrm>
              <a:off x="1590675" y="3538486"/>
              <a:ext cx="2516916" cy="907091"/>
            </a:xfrm>
            <a:prstGeom prst="rect">
              <a:avLst/>
            </a:prstGeom>
            <a:noFill/>
            <a:ln w="762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600" b="1" dirty="0">
                  <a:solidFill>
                    <a:srgbClr val="7EC1B9"/>
                  </a:solidFill>
                </a:rPr>
                <a:t>Circuit Implementation </a:t>
              </a:r>
            </a:p>
          </p:txBody>
        </p:sp>
        <p:sp>
          <p:nvSpPr>
            <p:cNvPr id="12" name="Action Button: Help 11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B3DBF16B-E9BC-4AB2-05F2-A6301E4803AA}"/>
                </a:ext>
              </a:extLst>
            </p:cNvPr>
            <p:cNvSpPr/>
            <p:nvPr/>
          </p:nvSpPr>
          <p:spPr>
            <a:xfrm>
              <a:off x="2390775" y="2679561"/>
              <a:ext cx="885825" cy="609600"/>
            </a:xfrm>
            <a:prstGeom prst="actionButtonHelp">
              <a:avLst/>
            </a:prstGeom>
            <a:noFill/>
            <a:ln w="76200">
              <a:solidFill>
                <a:srgbClr val="7EC1B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7EC1B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7281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7120D6-F559-42F0-710E-C3C4CA64B8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5" b="11415"/>
          <a:stretch/>
        </p:blipFill>
        <p:spPr>
          <a:xfrm>
            <a:off x="571500" y="81366"/>
            <a:ext cx="14020800" cy="8877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46F549E-C4E9-FE07-1A2B-0BE8904A4887}"/>
              </a:ext>
            </a:extLst>
          </p:cNvPr>
          <p:cNvSpPr/>
          <p:nvPr/>
        </p:nvSpPr>
        <p:spPr>
          <a:xfrm>
            <a:off x="685800" y="952500"/>
            <a:ext cx="14020800" cy="1905000"/>
          </a:xfrm>
          <a:prstGeom prst="rect">
            <a:avLst/>
          </a:prstGeom>
          <a:noFill/>
          <a:ln w="28575">
            <a:solidFill>
              <a:srgbClr val="7EC1B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E26781-8270-0BED-270A-8A81DC017231}"/>
              </a:ext>
            </a:extLst>
          </p:cNvPr>
          <p:cNvSpPr/>
          <p:nvPr/>
        </p:nvSpPr>
        <p:spPr>
          <a:xfrm>
            <a:off x="685800" y="3009900"/>
            <a:ext cx="14020800" cy="167640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030A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E7ECA7-2647-80FB-8832-320FEF6B7D31}"/>
              </a:ext>
            </a:extLst>
          </p:cNvPr>
          <p:cNvSpPr/>
          <p:nvPr/>
        </p:nvSpPr>
        <p:spPr>
          <a:xfrm>
            <a:off x="704850" y="4762501"/>
            <a:ext cx="14020800" cy="1905000"/>
          </a:xfrm>
          <a:prstGeom prst="rect">
            <a:avLst/>
          </a:prstGeom>
          <a:noFill/>
          <a:ln w="28575">
            <a:solidFill>
              <a:srgbClr val="071C4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016F84-7254-406D-8422-2FBBCD23D2D0}"/>
              </a:ext>
            </a:extLst>
          </p:cNvPr>
          <p:cNvSpPr/>
          <p:nvPr/>
        </p:nvSpPr>
        <p:spPr>
          <a:xfrm>
            <a:off x="666750" y="8171109"/>
            <a:ext cx="14020800" cy="248615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6EF83C-3177-B088-AA18-DE9FE3D546BC}"/>
              </a:ext>
            </a:extLst>
          </p:cNvPr>
          <p:cNvSpPr txBox="1"/>
          <p:nvPr/>
        </p:nvSpPr>
        <p:spPr>
          <a:xfrm>
            <a:off x="15194534" y="1243280"/>
            <a:ext cx="24838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7EC1B9"/>
                </a:solidFill>
              </a:rPr>
              <a:t>Address registers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44EE90-2B57-1C95-FE3F-D842E2EC9CDA}"/>
              </a:ext>
            </a:extLst>
          </p:cNvPr>
          <p:cNvSpPr txBox="1"/>
          <p:nvPr/>
        </p:nvSpPr>
        <p:spPr>
          <a:xfrm>
            <a:off x="15232634" y="3196577"/>
            <a:ext cx="24838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7030A0"/>
                </a:solidFill>
              </a:rPr>
              <a:t>Data registers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5872EF-8470-BF0D-6FFF-83CCF7CDF0D3}"/>
              </a:ext>
            </a:extLst>
          </p:cNvPr>
          <p:cNvSpPr txBox="1"/>
          <p:nvPr/>
        </p:nvSpPr>
        <p:spPr>
          <a:xfrm>
            <a:off x="15156434" y="5105264"/>
            <a:ext cx="248386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071C42"/>
                </a:solidFill>
              </a:rPr>
              <a:t>Memory bus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A7FF07-AAAE-28D5-495E-5E701D4C6215}"/>
              </a:ext>
            </a:extLst>
          </p:cNvPr>
          <p:cNvSpPr txBox="1"/>
          <p:nvPr/>
        </p:nvSpPr>
        <p:spPr>
          <a:xfrm>
            <a:off x="15118334" y="7941473"/>
            <a:ext cx="2483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2">
                    <a:lumMod val="75000"/>
                  </a:schemeClr>
                </a:solidFill>
              </a:rPr>
              <a:t>Read/write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32BF0D-9595-A3A3-A881-9202C1E6CC96}"/>
              </a:ext>
            </a:extLst>
          </p:cNvPr>
          <p:cNvSpPr txBox="1"/>
          <p:nvPr/>
        </p:nvSpPr>
        <p:spPr>
          <a:xfrm>
            <a:off x="15156434" y="7013951"/>
            <a:ext cx="2483866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rgbClr val="918F90"/>
                </a:solidFill>
              </a:rPr>
              <a:t>Data bus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E08EB4-44D2-2700-1CEE-ED89D0D7BEF8}"/>
              </a:ext>
            </a:extLst>
          </p:cNvPr>
          <p:cNvSpPr/>
          <p:nvPr/>
        </p:nvSpPr>
        <p:spPr>
          <a:xfrm>
            <a:off x="660908" y="6743702"/>
            <a:ext cx="14020800" cy="1351206"/>
          </a:xfrm>
          <a:prstGeom prst="rect">
            <a:avLst/>
          </a:prstGeom>
          <a:noFill/>
          <a:ln w="28575">
            <a:solidFill>
              <a:srgbClr val="918F9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9923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/>
      <p:bldP spid="12" grpId="0"/>
      <p:bldP spid="13" grpId="0"/>
      <p:bldP spid="14" grpId="0"/>
      <p:bldP spid="15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57200" y="515550"/>
            <a:ext cx="17068800" cy="1498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319"/>
              </a:lnSpc>
            </a:pPr>
            <a:r>
              <a:rPr lang="en-GB" sz="8799" spc="-149" dirty="0">
                <a:solidFill>
                  <a:srgbClr val="7EC1B9"/>
                </a:solidFill>
                <a:latin typeface="Poppins Bold"/>
              </a:rPr>
              <a:t>What are we going to discuss? </a:t>
            </a:r>
            <a:endParaRPr lang="en-US" sz="8799" spc="-149" dirty="0">
              <a:solidFill>
                <a:srgbClr val="7EC1B9"/>
              </a:solidFill>
              <a:latin typeface="Poppins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0" y="9998267"/>
            <a:ext cx="9144000" cy="288733"/>
            <a:chOff x="0" y="0"/>
            <a:chExt cx="2408296" cy="760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08296" cy="76045"/>
            </a:xfrm>
            <a:custGeom>
              <a:avLst/>
              <a:gdLst/>
              <a:ahLst/>
              <a:cxnLst/>
              <a:rect l="l" t="t" r="r" b="b"/>
              <a:pathLst>
                <a:path w="2408296" h="76045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  <p:txBody>
            <a:bodyPr/>
            <a:lstStyle/>
            <a:p>
              <a:endParaRPr lang="en-GB">
                <a:solidFill>
                  <a:srgbClr val="7EC1B9"/>
                </a:solidFill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srgbClr val="7EC1B9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ADBF605-383A-3441-EC3A-CF5B15C4AC80}"/>
              </a:ext>
            </a:extLst>
          </p:cNvPr>
          <p:cNvGrpSpPr/>
          <p:nvPr/>
        </p:nvGrpSpPr>
        <p:grpSpPr>
          <a:xfrm>
            <a:off x="1581150" y="2582636"/>
            <a:ext cx="2838450" cy="2713264"/>
            <a:chOff x="1428750" y="2430236"/>
            <a:chExt cx="2838450" cy="2713264"/>
          </a:xfrm>
        </p:grpSpPr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A630929E-4541-60C7-4E6A-00B6D5E39F94}"/>
                </a:ext>
              </a:extLst>
            </p:cNvPr>
            <p:cNvSpPr/>
            <p:nvPr/>
          </p:nvSpPr>
          <p:spPr>
            <a:xfrm>
              <a:off x="1428750" y="2430236"/>
              <a:ext cx="2838450" cy="2713264"/>
            </a:xfrm>
            <a:prstGeom prst="flowChartConnector">
              <a:avLst/>
            </a:prstGeom>
            <a:noFill/>
            <a:ln>
              <a:solidFill>
                <a:srgbClr val="7EC1B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7EC1B9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9D4912-73F1-1995-E03E-7557397417E4}"/>
                </a:ext>
              </a:extLst>
            </p:cNvPr>
            <p:cNvSpPr txBox="1"/>
            <p:nvPr/>
          </p:nvSpPr>
          <p:spPr>
            <a:xfrm>
              <a:off x="1590675" y="3498738"/>
              <a:ext cx="2514600" cy="9541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solidFill>
                    <a:srgbClr val="7EC1B9"/>
                  </a:solidFill>
                </a:rPr>
                <a:t>Quantum RAM </a:t>
              </a:r>
            </a:p>
            <a:p>
              <a:pPr algn="ctr"/>
              <a:r>
                <a:rPr lang="en-GB" sz="2800" b="1" dirty="0">
                  <a:solidFill>
                    <a:srgbClr val="7EC1B9"/>
                  </a:solidFill>
                </a:rPr>
                <a:t>Advantages </a:t>
              </a:r>
            </a:p>
          </p:txBody>
        </p:sp>
        <p:sp>
          <p:nvSpPr>
            <p:cNvPr id="17" name="Action Button: Help 16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60B3D54C-8FC6-E6B3-FA46-1DD7A1E30582}"/>
                </a:ext>
              </a:extLst>
            </p:cNvPr>
            <p:cNvSpPr/>
            <p:nvPr/>
          </p:nvSpPr>
          <p:spPr>
            <a:xfrm>
              <a:off x="2390775" y="2679561"/>
              <a:ext cx="885825" cy="609600"/>
            </a:xfrm>
            <a:prstGeom prst="actionButtonHelp">
              <a:avLst/>
            </a:prstGeom>
            <a:noFill/>
            <a:ln>
              <a:solidFill>
                <a:srgbClr val="7EC1B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7EC1B9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FC107F9-896C-F966-7D6C-6FFDB90F176C}"/>
              </a:ext>
            </a:extLst>
          </p:cNvPr>
          <p:cNvGrpSpPr/>
          <p:nvPr/>
        </p:nvGrpSpPr>
        <p:grpSpPr>
          <a:xfrm>
            <a:off x="4543425" y="4577414"/>
            <a:ext cx="2838450" cy="2713264"/>
            <a:chOff x="4543425" y="4577414"/>
            <a:chExt cx="2838450" cy="2713264"/>
          </a:xfrm>
        </p:grpSpPr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3BC96B4C-6A9C-6FC9-0B49-D95E3E524145}"/>
                </a:ext>
              </a:extLst>
            </p:cNvPr>
            <p:cNvSpPr/>
            <p:nvPr/>
          </p:nvSpPr>
          <p:spPr>
            <a:xfrm>
              <a:off x="4543425" y="4577414"/>
              <a:ext cx="2838450" cy="2713264"/>
            </a:xfrm>
            <a:prstGeom prst="flowChartConnector">
              <a:avLst/>
            </a:prstGeom>
            <a:noFill/>
            <a:ln>
              <a:solidFill>
                <a:srgbClr val="7EC1B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7EC1B9"/>
                </a:solidFill>
              </a:endParaRPr>
            </a:p>
          </p:txBody>
        </p:sp>
        <p:sp>
          <p:nvSpPr>
            <p:cNvPr id="12" name="Action Button: Help 11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084D259E-4E55-AD60-CDF3-AD86CCA19AA6}"/>
                </a:ext>
              </a:extLst>
            </p:cNvPr>
            <p:cNvSpPr/>
            <p:nvPr/>
          </p:nvSpPr>
          <p:spPr>
            <a:xfrm>
              <a:off x="5505450" y="4826739"/>
              <a:ext cx="885825" cy="609600"/>
            </a:xfrm>
            <a:prstGeom prst="actionButtonHelp">
              <a:avLst/>
            </a:prstGeom>
            <a:noFill/>
            <a:ln>
              <a:solidFill>
                <a:srgbClr val="7EC1B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7EC1B9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E4223B-7538-C104-2C1D-2778A6F87AAD}"/>
                </a:ext>
              </a:extLst>
            </p:cNvPr>
            <p:cNvSpPr txBox="1"/>
            <p:nvPr/>
          </p:nvSpPr>
          <p:spPr>
            <a:xfrm>
              <a:off x="4617243" y="5856161"/>
              <a:ext cx="2662238" cy="95410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solidFill>
                    <a:srgbClr val="7EC1B9"/>
                  </a:solidFill>
                </a:rPr>
                <a:t>How data is stored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1212565-C962-9256-F3E6-DF6086C00F69}"/>
              </a:ext>
            </a:extLst>
          </p:cNvPr>
          <p:cNvGrpSpPr/>
          <p:nvPr/>
        </p:nvGrpSpPr>
        <p:grpSpPr>
          <a:xfrm>
            <a:off x="8812857" y="3018192"/>
            <a:ext cx="2838450" cy="2713264"/>
            <a:chOff x="1428750" y="2430236"/>
            <a:chExt cx="2838450" cy="2713264"/>
          </a:xfrm>
        </p:grpSpPr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293616AC-BB0A-A257-808B-F7967E14F171}"/>
                </a:ext>
              </a:extLst>
            </p:cNvPr>
            <p:cNvSpPr/>
            <p:nvPr/>
          </p:nvSpPr>
          <p:spPr>
            <a:xfrm>
              <a:off x="1428750" y="2430236"/>
              <a:ext cx="2838450" cy="2713264"/>
            </a:xfrm>
            <a:prstGeom prst="flowChartConnector">
              <a:avLst/>
            </a:prstGeom>
            <a:noFill/>
            <a:ln>
              <a:solidFill>
                <a:srgbClr val="7EC1B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7EC1B9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7223A62-F368-5A31-37FE-C0EF34AA8B28}"/>
                </a:ext>
              </a:extLst>
            </p:cNvPr>
            <p:cNvSpPr txBox="1"/>
            <p:nvPr/>
          </p:nvSpPr>
          <p:spPr>
            <a:xfrm>
              <a:off x="1527053" y="3436936"/>
              <a:ext cx="2667000" cy="138499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solidFill>
                    <a:srgbClr val="7EC1B9"/>
                  </a:solidFill>
                </a:rPr>
                <a:t>Circuit </a:t>
              </a:r>
            </a:p>
            <a:p>
              <a:pPr algn="ctr"/>
              <a:r>
                <a:rPr lang="en-GB" sz="2800" b="1" dirty="0">
                  <a:solidFill>
                    <a:srgbClr val="7EC1B9"/>
                  </a:solidFill>
                </a:rPr>
                <a:t>Implementation </a:t>
              </a:r>
            </a:p>
            <a:p>
              <a:pPr algn="ctr"/>
              <a:endParaRPr lang="en-GB" sz="2800" b="1" dirty="0">
                <a:solidFill>
                  <a:srgbClr val="7EC1B9"/>
                </a:solidFill>
              </a:endParaRPr>
            </a:p>
          </p:txBody>
        </p:sp>
        <p:sp>
          <p:nvSpPr>
            <p:cNvPr id="25" name="Action Button: Help 24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3A00EF8D-CEA7-9789-0986-B4FF446B08C2}"/>
                </a:ext>
              </a:extLst>
            </p:cNvPr>
            <p:cNvSpPr/>
            <p:nvPr/>
          </p:nvSpPr>
          <p:spPr>
            <a:xfrm>
              <a:off x="2390775" y="2679561"/>
              <a:ext cx="885825" cy="609600"/>
            </a:xfrm>
            <a:prstGeom prst="actionButtonHelp">
              <a:avLst/>
            </a:prstGeom>
            <a:noFill/>
            <a:ln>
              <a:solidFill>
                <a:srgbClr val="7EC1B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7EC1B9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5CECDD4-761B-28B1-EED3-DF861BEFC3E7}"/>
              </a:ext>
            </a:extLst>
          </p:cNvPr>
          <p:cNvGrpSpPr/>
          <p:nvPr/>
        </p:nvGrpSpPr>
        <p:grpSpPr>
          <a:xfrm>
            <a:off x="12668250" y="6758120"/>
            <a:ext cx="2838450" cy="2713264"/>
            <a:chOff x="1428750" y="2430236"/>
            <a:chExt cx="2838450" cy="2713264"/>
          </a:xfrm>
        </p:grpSpPr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86A474BE-90E9-40EC-2248-7E695AE04F52}"/>
                </a:ext>
              </a:extLst>
            </p:cNvPr>
            <p:cNvSpPr/>
            <p:nvPr/>
          </p:nvSpPr>
          <p:spPr>
            <a:xfrm>
              <a:off x="1428750" y="2430236"/>
              <a:ext cx="2838450" cy="2713264"/>
            </a:xfrm>
            <a:prstGeom prst="flowChartConnector">
              <a:avLst/>
            </a:prstGeom>
            <a:noFill/>
            <a:ln>
              <a:solidFill>
                <a:srgbClr val="7EC1B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7EC1B9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06981F0-9B30-3206-9344-ED12F9EC13D0}"/>
                </a:ext>
              </a:extLst>
            </p:cNvPr>
            <p:cNvSpPr txBox="1"/>
            <p:nvPr/>
          </p:nvSpPr>
          <p:spPr>
            <a:xfrm>
              <a:off x="1600200" y="3732861"/>
              <a:ext cx="251460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solidFill>
                    <a:srgbClr val="7EC1B9"/>
                  </a:solidFill>
                </a:rPr>
                <a:t>Applications</a:t>
              </a:r>
            </a:p>
          </p:txBody>
        </p:sp>
        <p:sp>
          <p:nvSpPr>
            <p:cNvPr id="29" name="Action Button: Help 28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795C5042-4682-848B-252B-9424122DF5DF}"/>
                </a:ext>
              </a:extLst>
            </p:cNvPr>
            <p:cNvSpPr/>
            <p:nvPr/>
          </p:nvSpPr>
          <p:spPr>
            <a:xfrm>
              <a:off x="2390775" y="2679561"/>
              <a:ext cx="885825" cy="609600"/>
            </a:xfrm>
            <a:prstGeom prst="actionButtonHelp">
              <a:avLst/>
            </a:prstGeom>
            <a:noFill/>
            <a:ln>
              <a:solidFill>
                <a:srgbClr val="7EC1B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7EC1B9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9FE4577-A250-A8F6-CC48-9446BB5A3502}"/>
              </a:ext>
            </a:extLst>
          </p:cNvPr>
          <p:cNvGrpSpPr/>
          <p:nvPr/>
        </p:nvGrpSpPr>
        <p:grpSpPr>
          <a:xfrm>
            <a:off x="15116175" y="4674990"/>
            <a:ext cx="2838450" cy="2713264"/>
            <a:chOff x="1428750" y="2430236"/>
            <a:chExt cx="2838450" cy="2713264"/>
          </a:xfrm>
        </p:grpSpPr>
        <p:sp>
          <p:nvSpPr>
            <p:cNvPr id="31" name="Flowchart: Connector 30">
              <a:extLst>
                <a:ext uri="{FF2B5EF4-FFF2-40B4-BE49-F238E27FC236}">
                  <a16:creationId xmlns:a16="http://schemas.microsoft.com/office/drawing/2014/main" id="{63C362DF-F987-0888-1319-DBA370B8F031}"/>
                </a:ext>
              </a:extLst>
            </p:cNvPr>
            <p:cNvSpPr/>
            <p:nvPr/>
          </p:nvSpPr>
          <p:spPr>
            <a:xfrm>
              <a:off x="1428750" y="2430236"/>
              <a:ext cx="2838450" cy="2713264"/>
            </a:xfrm>
            <a:prstGeom prst="flowChartConnector">
              <a:avLst/>
            </a:prstGeom>
            <a:noFill/>
            <a:ln>
              <a:solidFill>
                <a:srgbClr val="7EC1B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7EC1B9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42A10D9-7E88-E41A-00FB-0891A45C8AA7}"/>
                </a:ext>
              </a:extLst>
            </p:cNvPr>
            <p:cNvSpPr txBox="1"/>
            <p:nvPr/>
          </p:nvSpPr>
          <p:spPr>
            <a:xfrm>
              <a:off x="1590675" y="3675079"/>
              <a:ext cx="251460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b="1" dirty="0">
                  <a:solidFill>
                    <a:srgbClr val="7EC1B9"/>
                  </a:solidFill>
                </a:rPr>
                <a:t>Conclusion  </a:t>
              </a:r>
            </a:p>
          </p:txBody>
        </p:sp>
        <p:sp>
          <p:nvSpPr>
            <p:cNvPr id="33" name="Action Button: Help 32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4D0748A7-A2CA-2474-420E-1D74079AAB94}"/>
                </a:ext>
              </a:extLst>
            </p:cNvPr>
            <p:cNvSpPr/>
            <p:nvPr/>
          </p:nvSpPr>
          <p:spPr>
            <a:xfrm>
              <a:off x="2390775" y="2679561"/>
              <a:ext cx="885825" cy="609600"/>
            </a:xfrm>
            <a:prstGeom prst="actionButtonHelp">
              <a:avLst/>
            </a:prstGeom>
            <a:noFill/>
            <a:ln>
              <a:solidFill>
                <a:srgbClr val="7EC1B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7EC1B9"/>
                </a:solidFill>
              </a:endParaRP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DC40D31-85A8-677D-7C1E-59171D16D548}"/>
              </a:ext>
            </a:extLst>
          </p:cNvPr>
          <p:cNvCxnSpPr>
            <a:stCxn id="15" idx="6"/>
            <a:endCxn id="10" idx="1"/>
          </p:cNvCxnSpPr>
          <p:nvPr/>
        </p:nvCxnSpPr>
        <p:spPr>
          <a:xfrm>
            <a:off x="4419600" y="3939268"/>
            <a:ext cx="539506" cy="1035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2B67253-AE7D-48AF-499C-8787CFEF8316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7381875" y="4924315"/>
            <a:ext cx="1430982" cy="1009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E79EEA0-C73E-4A8E-AB91-BD4A1E8B7499}"/>
              </a:ext>
            </a:extLst>
          </p:cNvPr>
          <p:cNvCxnSpPr>
            <a:stCxn id="23" idx="5"/>
            <a:endCxn id="27" idx="1"/>
          </p:cNvCxnSpPr>
          <p:nvPr/>
        </p:nvCxnSpPr>
        <p:spPr>
          <a:xfrm>
            <a:off x="11235626" y="5334108"/>
            <a:ext cx="1848305" cy="1821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C57FB4-D7DD-FB9F-0296-E8EF321F3B4B}"/>
              </a:ext>
            </a:extLst>
          </p:cNvPr>
          <p:cNvCxnSpPr>
            <a:cxnSpLocks/>
            <a:stCxn id="27" idx="6"/>
            <a:endCxn id="31" idx="4"/>
          </p:cNvCxnSpPr>
          <p:nvPr/>
        </p:nvCxnSpPr>
        <p:spPr>
          <a:xfrm flipV="1">
            <a:off x="15506700" y="7388254"/>
            <a:ext cx="1028700" cy="726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175933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258">
        <p159:morph option="byObject"/>
      </p:transition>
    </mc:Choice>
    <mc:Fallback xmlns="">
      <p:transition spd="slow" advTm="12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C10753-ACE4-88EA-2420-447AB9B90EA1}"/>
              </a:ext>
            </a:extLst>
          </p:cNvPr>
          <p:cNvSpPr txBox="1"/>
          <p:nvPr/>
        </p:nvSpPr>
        <p:spPr>
          <a:xfrm>
            <a:off x="762000" y="800100"/>
            <a:ext cx="163739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kern="100" dirty="0">
                <a:solidFill>
                  <a:srgbClr val="918F9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2.	Hadamard gate is applied on the address register in order to generate all possible addresses</a:t>
            </a:r>
            <a:endParaRPr lang="en-GB" sz="3200" dirty="0">
              <a:solidFill>
                <a:srgbClr val="918F9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7E9703-D8ED-2785-B8D3-9640C553622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8801" y="1616456"/>
            <a:ext cx="60360305" cy="339526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40861B-23BD-0306-E9D1-A28892FD8F61}"/>
              </a:ext>
            </a:extLst>
          </p:cNvPr>
          <p:cNvSpPr/>
          <p:nvPr/>
        </p:nvSpPr>
        <p:spPr>
          <a:xfrm>
            <a:off x="5748584" y="1654556"/>
            <a:ext cx="7357815" cy="863244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>
              <a:solidFill>
                <a:srgbClr val="918F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902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C10753-ACE4-88EA-2420-447AB9B90EA1}"/>
              </a:ext>
            </a:extLst>
          </p:cNvPr>
          <p:cNvSpPr txBox="1"/>
          <p:nvPr/>
        </p:nvSpPr>
        <p:spPr>
          <a:xfrm>
            <a:off x="762000" y="800100"/>
            <a:ext cx="16808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kern="100" dirty="0">
                <a:solidFill>
                  <a:srgbClr val="918F9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3.	After that the search on the required address starts by applying |s\ gate which consists of a CNOT gate followed by a NOT gate</a:t>
            </a:r>
            <a:endParaRPr lang="en-GB" sz="2400" dirty="0">
              <a:solidFill>
                <a:srgbClr val="918F9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C6D6AE-361D-1C72-E598-7562116BE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39" y="1629156"/>
            <a:ext cx="40952419" cy="230357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4FC3E2-BD85-56AF-EAE2-4BC6B3871072}"/>
              </a:ext>
            </a:extLst>
          </p:cNvPr>
          <p:cNvSpPr/>
          <p:nvPr/>
        </p:nvSpPr>
        <p:spPr>
          <a:xfrm>
            <a:off x="7467600" y="1629156"/>
            <a:ext cx="7772400" cy="656234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918F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945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C10753-ACE4-88EA-2420-447AB9B90EA1}"/>
              </a:ext>
            </a:extLst>
          </p:cNvPr>
          <p:cNvSpPr txBox="1"/>
          <p:nvPr/>
        </p:nvSpPr>
        <p:spPr>
          <a:xfrm>
            <a:off x="762000" y="800100"/>
            <a:ext cx="15062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kern="100" dirty="0">
                <a:solidFill>
                  <a:srgbClr val="918F9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4.	The Toffoli gate is used to mark the address that matches the input address in the bus register |</a:t>
            </a:r>
            <a:r>
              <a:rPr lang="en-GB" sz="2000" kern="100" dirty="0" err="1">
                <a:solidFill>
                  <a:srgbClr val="918F9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qy</a:t>
            </a:r>
            <a:r>
              <a:rPr lang="en-GB" sz="2000" kern="100" dirty="0">
                <a:solidFill>
                  <a:srgbClr val="918F9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\ by entangling |</a:t>
            </a:r>
            <a:r>
              <a:rPr lang="en-GB" sz="2000" kern="100" dirty="0" err="1">
                <a:solidFill>
                  <a:srgbClr val="918F9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dq</a:t>
            </a:r>
            <a:r>
              <a:rPr lang="en-GB" sz="2000" kern="100" dirty="0">
                <a:solidFill>
                  <a:srgbClr val="918F9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\ with the QRAM</a:t>
            </a:r>
            <a:endParaRPr lang="en-GB" sz="2000" dirty="0">
              <a:solidFill>
                <a:srgbClr val="918F90"/>
              </a:solidFill>
            </a:endParaRP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1E077EA2-8F0C-A273-AD2B-B4E0D9255081}"/>
              </a:ext>
            </a:extLst>
          </p:cNvPr>
          <p:cNvSpPr/>
          <p:nvPr/>
        </p:nvSpPr>
        <p:spPr>
          <a:xfrm>
            <a:off x="-685800" y="8724900"/>
            <a:ext cx="7315200" cy="2368296"/>
          </a:xfrm>
          <a:custGeom>
            <a:avLst/>
            <a:gdLst/>
            <a:ahLst/>
            <a:cxnLst/>
            <a:rect l="l" t="t" r="r" b="b"/>
            <a:pathLst>
              <a:path w="7315200" h="2368296">
                <a:moveTo>
                  <a:pt x="0" y="0"/>
                </a:moveTo>
                <a:lnTo>
                  <a:pt x="7315200" y="0"/>
                </a:lnTo>
                <a:lnTo>
                  <a:pt x="7315200" y="2368296"/>
                </a:lnTo>
                <a:lnTo>
                  <a:pt x="0" y="2368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918F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D38AE1-FB25-4383-1692-1372AF98CC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667000" y="1591999"/>
            <a:ext cx="31863824" cy="179234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43BA24-6E44-59F9-89A3-60C230673AFB}"/>
              </a:ext>
            </a:extLst>
          </p:cNvPr>
          <p:cNvSpPr/>
          <p:nvPr/>
        </p:nvSpPr>
        <p:spPr>
          <a:xfrm>
            <a:off x="8915400" y="1629156"/>
            <a:ext cx="2057400" cy="892454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>
              <a:solidFill>
                <a:srgbClr val="918F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5523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1C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D5DD03-D9DF-CD29-5227-92A7FC746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301512" y="-918219"/>
            <a:ext cx="20884912" cy="117477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6938532-1478-50CF-B8FD-3984DEF59763}"/>
              </a:ext>
            </a:extLst>
          </p:cNvPr>
          <p:cNvSpPr/>
          <p:nvPr/>
        </p:nvSpPr>
        <p:spPr>
          <a:xfrm>
            <a:off x="8112244" y="1362456"/>
            <a:ext cx="2057400" cy="892454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C10753-ACE4-88EA-2420-447AB9B90EA1}"/>
              </a:ext>
            </a:extLst>
          </p:cNvPr>
          <p:cNvSpPr txBox="1"/>
          <p:nvPr/>
        </p:nvSpPr>
        <p:spPr>
          <a:xfrm>
            <a:off x="762000" y="800100"/>
            <a:ext cx="5841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5.	In case of writing we use the controlled swap gate 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018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D5DD03-D9DF-CD29-5227-92A7FC7463F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676400" y="-2552700"/>
            <a:ext cx="20884912" cy="117477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6938532-1478-50CF-B8FD-3984DEF59763}"/>
              </a:ext>
            </a:extLst>
          </p:cNvPr>
          <p:cNvSpPr/>
          <p:nvPr/>
        </p:nvSpPr>
        <p:spPr>
          <a:xfrm>
            <a:off x="7391400" y="1362456"/>
            <a:ext cx="2778244" cy="736244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>
              <a:solidFill>
                <a:srgbClr val="918F9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C10753-ACE4-88EA-2420-447AB9B90EA1}"/>
              </a:ext>
            </a:extLst>
          </p:cNvPr>
          <p:cNvSpPr txBox="1"/>
          <p:nvPr/>
        </p:nvSpPr>
        <p:spPr>
          <a:xfrm>
            <a:off x="152400" y="6892985"/>
            <a:ext cx="63596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kern="100" dirty="0">
                <a:solidFill>
                  <a:srgbClr val="918F9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In case of writing we use the controlled swap gate </a:t>
            </a:r>
            <a:endParaRPr lang="en-GB" sz="2000" dirty="0">
              <a:solidFill>
                <a:srgbClr val="918F9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F846835-5281-F799-1627-8771C4A397D6}"/>
                  </a:ext>
                </a:extLst>
              </p:cNvPr>
              <p:cNvSpPr txBox="1"/>
              <p:nvPr/>
            </p:nvSpPr>
            <p:spPr>
              <a:xfrm>
                <a:off x="2892544" y="8405983"/>
                <a:ext cx="4800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 dirty="0">
                    <a:solidFill>
                      <a:srgbClr val="918F90"/>
                    </a:solidFill>
                  </a:rPr>
                  <a:t>if  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GB" sz="2000" b="1" i="1" smtClean="0">
                            <a:solidFill>
                              <a:srgbClr val="918F9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1" i="1" smtClean="0">
                            <a:solidFill>
                              <a:srgbClr val="918F9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GB" sz="2000" b="1" i="1" smtClean="0">
                        <a:solidFill>
                          <a:srgbClr val="918F9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b="1" i="1" smtClean="0">
                        <a:solidFill>
                          <a:srgbClr val="918F9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GB" sz="2000" b="1" i="1" smtClean="0">
                        <a:solidFill>
                          <a:srgbClr val="918F9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2000" b="1" i="1" smtClean="0">
                        <a:solidFill>
                          <a:srgbClr val="918F90"/>
                        </a:solidFill>
                        <a:latin typeface="Cambria Math" panose="02040503050406030204" pitchFamily="18" charset="0"/>
                      </a:rPr>
                      <m:t>𝒕𝒉𝒆𝒏</m:t>
                    </m:r>
                    <m:r>
                      <a:rPr lang="en-GB" sz="2000" b="1" i="1" smtClean="0">
                        <a:solidFill>
                          <a:srgbClr val="918F9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1" i="1" smtClean="0">
                        <a:solidFill>
                          <a:srgbClr val="918F90"/>
                        </a:solidFill>
                        <a:latin typeface="Cambria Math" panose="02040503050406030204" pitchFamily="18" charset="0"/>
                      </a:rPr>
                      <m:t>𝒘𝒓𝒊𝒕𝒆</m:t>
                    </m:r>
                    <m:r>
                      <a:rPr lang="en-GB" sz="2000" b="1" i="1" smtClean="0">
                        <a:solidFill>
                          <a:srgbClr val="918F9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2000" b="1" dirty="0">
                  <a:solidFill>
                    <a:srgbClr val="918F90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F846835-5281-F799-1627-8771C4A39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544" y="8405983"/>
                <a:ext cx="4800600" cy="400110"/>
              </a:xfrm>
              <a:prstGeom prst="rect">
                <a:avLst/>
              </a:prstGeom>
              <a:blipFill>
                <a:blip r:embed="rId3"/>
                <a:stretch>
                  <a:fillRect l="-1269" t="-122727" b="-18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BFD114E8-648C-A84C-6652-2E4456B6C101}"/>
              </a:ext>
            </a:extLst>
          </p:cNvPr>
          <p:cNvCxnSpPr>
            <a:cxnSpLocks/>
          </p:cNvCxnSpPr>
          <p:nvPr/>
        </p:nvCxnSpPr>
        <p:spPr>
          <a:xfrm flipV="1">
            <a:off x="5562600" y="7312733"/>
            <a:ext cx="1524000" cy="141216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419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C10753-ACE4-88EA-2420-447AB9B90EA1}"/>
              </a:ext>
            </a:extLst>
          </p:cNvPr>
          <p:cNvSpPr txBox="1"/>
          <p:nvPr/>
        </p:nvSpPr>
        <p:spPr>
          <a:xfrm>
            <a:off x="762000" y="800100"/>
            <a:ext cx="59488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kern="100" dirty="0">
                <a:solidFill>
                  <a:srgbClr val="918F9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6.	In the case of reading we apply the Toffoli gate</a:t>
            </a:r>
            <a:endParaRPr lang="en-GB" sz="2000" dirty="0">
              <a:solidFill>
                <a:srgbClr val="918F9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B23A7E-53CF-DD0E-44E5-C31DEC36C3D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786323" y="-2781300"/>
            <a:ext cx="20884912" cy="117477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90EB49-88F7-E1A5-1B47-F0D79BAD62BC}"/>
              </a:ext>
            </a:extLst>
          </p:cNvPr>
          <p:cNvSpPr/>
          <p:nvPr/>
        </p:nvSpPr>
        <p:spPr>
          <a:xfrm>
            <a:off x="8458200" y="0"/>
            <a:ext cx="2778244" cy="816664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>
              <a:solidFill>
                <a:srgbClr val="918F9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64D3C2-D268-1B46-AFE7-426F0FD1542A}"/>
              </a:ext>
            </a:extLst>
          </p:cNvPr>
          <p:cNvSpPr txBox="1"/>
          <p:nvPr/>
        </p:nvSpPr>
        <p:spPr>
          <a:xfrm>
            <a:off x="152400" y="6892985"/>
            <a:ext cx="6414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kern="100" dirty="0">
                <a:solidFill>
                  <a:srgbClr val="918F9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In case of </a:t>
            </a:r>
            <a:r>
              <a:rPr lang="en-GB" sz="2000" kern="100" dirty="0">
                <a:solidFill>
                  <a:srgbClr val="918F9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read</a:t>
            </a:r>
            <a:r>
              <a:rPr lang="en-GB" sz="2000" kern="100" dirty="0">
                <a:solidFill>
                  <a:srgbClr val="918F9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ing we use the controlled swap gate </a:t>
            </a:r>
            <a:endParaRPr lang="en-GB" sz="2000" dirty="0">
              <a:solidFill>
                <a:srgbClr val="918F9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5E831C-E3B7-5698-EA49-E57CC43A481B}"/>
                  </a:ext>
                </a:extLst>
              </p:cNvPr>
              <p:cNvSpPr txBox="1"/>
              <p:nvPr/>
            </p:nvSpPr>
            <p:spPr>
              <a:xfrm>
                <a:off x="2667000" y="8424528"/>
                <a:ext cx="4800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1" dirty="0">
                    <a:solidFill>
                      <a:srgbClr val="918F90"/>
                    </a:solidFill>
                  </a:rPr>
                  <a:t>if  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GB" sz="2000" b="1" i="1" smtClean="0">
                            <a:solidFill>
                              <a:srgbClr val="918F9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1" i="1" smtClean="0">
                            <a:solidFill>
                              <a:srgbClr val="918F9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GB" sz="2000" b="1" i="1" smtClean="0">
                        <a:solidFill>
                          <a:srgbClr val="918F9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b="1" i="1" smtClean="0">
                        <a:solidFill>
                          <a:srgbClr val="918F9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GB" sz="2000" b="1" i="1" smtClean="0">
                        <a:solidFill>
                          <a:srgbClr val="918F9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2000" b="1" i="1" smtClean="0">
                        <a:solidFill>
                          <a:srgbClr val="918F90"/>
                        </a:solidFill>
                        <a:latin typeface="Cambria Math" panose="02040503050406030204" pitchFamily="18" charset="0"/>
                      </a:rPr>
                      <m:t>𝒕𝒉𝒆𝒏</m:t>
                    </m:r>
                    <m:r>
                      <a:rPr lang="en-GB" sz="2000" b="1" i="1" smtClean="0">
                        <a:solidFill>
                          <a:srgbClr val="918F9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1" i="1" smtClean="0">
                        <a:solidFill>
                          <a:srgbClr val="918F90"/>
                        </a:solidFill>
                        <a:latin typeface="Cambria Math" panose="02040503050406030204" pitchFamily="18" charset="0"/>
                      </a:rPr>
                      <m:t>𝒓𝒆𝒂𝒅</m:t>
                    </m:r>
                    <m:r>
                      <a:rPr lang="en-GB" sz="2000" b="1" i="1" smtClean="0">
                        <a:solidFill>
                          <a:srgbClr val="918F9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2000" b="1" dirty="0">
                  <a:solidFill>
                    <a:srgbClr val="918F9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5E831C-E3B7-5698-EA49-E57CC43A4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8424528"/>
                <a:ext cx="4800600" cy="400110"/>
              </a:xfrm>
              <a:prstGeom prst="rect">
                <a:avLst/>
              </a:prstGeom>
              <a:blipFill>
                <a:blip r:embed="rId3"/>
                <a:stretch>
                  <a:fillRect l="-1398" t="-122727" b="-18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C03E2FB7-14E5-CCCE-43E4-7688E8B0C626}"/>
              </a:ext>
            </a:extLst>
          </p:cNvPr>
          <p:cNvCxnSpPr>
            <a:cxnSpLocks/>
          </p:cNvCxnSpPr>
          <p:nvPr/>
        </p:nvCxnSpPr>
        <p:spPr>
          <a:xfrm flipV="1">
            <a:off x="6807021" y="7077651"/>
            <a:ext cx="1524000" cy="141216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47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>
            <a:extLst>
              <a:ext uri="{FF2B5EF4-FFF2-40B4-BE49-F238E27FC236}">
                <a16:creationId xmlns:a16="http://schemas.microsoft.com/office/drawing/2014/main" id="{1E077EA2-8F0C-A273-AD2B-B4E0D9255081}"/>
              </a:ext>
            </a:extLst>
          </p:cNvPr>
          <p:cNvSpPr/>
          <p:nvPr/>
        </p:nvSpPr>
        <p:spPr>
          <a:xfrm>
            <a:off x="-685800" y="8724900"/>
            <a:ext cx="7315200" cy="2368296"/>
          </a:xfrm>
          <a:custGeom>
            <a:avLst/>
            <a:gdLst/>
            <a:ahLst/>
            <a:cxnLst/>
            <a:rect l="l" t="t" r="r" b="b"/>
            <a:pathLst>
              <a:path w="7315200" h="2368296">
                <a:moveTo>
                  <a:pt x="0" y="0"/>
                </a:moveTo>
                <a:lnTo>
                  <a:pt x="7315200" y="0"/>
                </a:lnTo>
                <a:lnTo>
                  <a:pt x="7315200" y="2368296"/>
                </a:lnTo>
                <a:lnTo>
                  <a:pt x="0" y="23682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>
              <a:ln>
                <a:noFill/>
              </a:ln>
              <a:solidFill>
                <a:srgbClr val="918F9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9AE628-023D-9AA7-79E0-AE42C681A62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980018" y="1720988"/>
            <a:ext cx="23218835" cy="130605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3CD546A-3818-B16B-AEFA-364D1E39B99E}"/>
              </a:ext>
            </a:extLst>
          </p:cNvPr>
          <p:cNvSpPr/>
          <p:nvPr/>
        </p:nvSpPr>
        <p:spPr>
          <a:xfrm>
            <a:off x="10134600" y="1629155"/>
            <a:ext cx="1447800" cy="7090341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918F9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74CD80-A7A0-5021-12BF-9EB4B46215CC}"/>
                  </a:ext>
                </a:extLst>
              </p:cNvPr>
              <p:cNvSpPr txBox="1"/>
              <p:nvPr/>
            </p:nvSpPr>
            <p:spPr>
              <a:xfrm>
                <a:off x="2819400" y="8576928"/>
                <a:ext cx="4800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1" dirty="0">
                    <a:solidFill>
                      <a:srgbClr val="918F90"/>
                    </a:solidFill>
                  </a:rPr>
                  <a:t>if  |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⟩"/>
                        <m:ctrlPr>
                          <a:rPr lang="en-GB" sz="2400" b="1" i="1" smtClean="0">
                            <a:solidFill>
                              <a:srgbClr val="918F9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 smtClean="0">
                            <a:solidFill>
                              <a:srgbClr val="918F9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GB" sz="2400" b="1" i="1" smtClean="0">
                        <a:solidFill>
                          <a:srgbClr val="918F9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400" b="1" i="1" smtClean="0">
                        <a:solidFill>
                          <a:srgbClr val="918F9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GB" sz="2400" b="1" i="1" smtClean="0">
                        <a:solidFill>
                          <a:srgbClr val="918F9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2400" b="1" i="1" smtClean="0">
                        <a:solidFill>
                          <a:srgbClr val="918F90"/>
                        </a:solidFill>
                        <a:latin typeface="Cambria Math" panose="02040503050406030204" pitchFamily="18" charset="0"/>
                      </a:rPr>
                      <m:t>𝒕𝒉𝒆𝒏</m:t>
                    </m:r>
                    <m:r>
                      <a:rPr lang="en-GB" sz="2400" b="1" i="1" smtClean="0">
                        <a:solidFill>
                          <a:srgbClr val="918F9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400" b="1" i="1" smtClean="0">
                        <a:solidFill>
                          <a:srgbClr val="918F90"/>
                        </a:solidFill>
                        <a:latin typeface="Cambria Math" panose="02040503050406030204" pitchFamily="18" charset="0"/>
                      </a:rPr>
                      <m:t>𝒓𝒆𝒂𝒅</m:t>
                    </m:r>
                    <m:r>
                      <a:rPr lang="en-GB" sz="2400" b="1" i="1" smtClean="0">
                        <a:solidFill>
                          <a:srgbClr val="918F9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2400" b="1" dirty="0">
                  <a:solidFill>
                    <a:srgbClr val="918F9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74CD80-A7A0-5021-12BF-9EB4B46215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8576928"/>
                <a:ext cx="4800600" cy="461665"/>
              </a:xfrm>
              <a:prstGeom prst="rect">
                <a:avLst/>
              </a:prstGeom>
              <a:blipFill>
                <a:blip r:embed="rId5"/>
                <a:stretch>
                  <a:fillRect l="-2033" t="-130263" b="-1947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5E5131D-503F-F26B-73AE-B7205AFAB776}"/>
              </a:ext>
            </a:extLst>
          </p:cNvPr>
          <p:cNvCxnSpPr>
            <a:cxnSpLocks/>
          </p:cNvCxnSpPr>
          <p:nvPr/>
        </p:nvCxnSpPr>
        <p:spPr>
          <a:xfrm>
            <a:off x="7620000" y="1257300"/>
            <a:ext cx="2498573" cy="15240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8C10753-ACE4-88EA-2420-447AB9B90EA1}"/>
              </a:ext>
            </a:extLst>
          </p:cNvPr>
          <p:cNvSpPr txBox="1"/>
          <p:nvPr/>
        </p:nvSpPr>
        <p:spPr>
          <a:xfrm>
            <a:off x="885155" y="502965"/>
            <a:ext cx="100742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 startAt="7"/>
            </a:pPr>
            <a:r>
              <a:rPr lang="en-GB" sz="2400" kern="100" dirty="0">
                <a:solidFill>
                  <a:srgbClr val="918F9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After finishing the operation Remove the entanglement between qubit |</a:t>
            </a:r>
            <a:r>
              <a:rPr lang="en-GB" sz="2400" kern="100" dirty="0" err="1">
                <a:solidFill>
                  <a:srgbClr val="918F9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dq</a:t>
            </a:r>
            <a:r>
              <a:rPr lang="en-GB" sz="2400" kern="100" dirty="0">
                <a:solidFill>
                  <a:srgbClr val="918F9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\ </a:t>
            </a:r>
          </a:p>
          <a:p>
            <a:r>
              <a:rPr lang="en-GB" sz="2400" kern="100" dirty="0">
                <a:solidFill>
                  <a:srgbClr val="918F9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 the address register by applying the Toffoli gate to disentangle it.</a:t>
            </a:r>
            <a:endParaRPr lang="en-GB" sz="2400" dirty="0">
              <a:solidFill>
                <a:srgbClr val="918F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653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C10753-ACE4-88EA-2420-447AB9B90EA1}"/>
              </a:ext>
            </a:extLst>
          </p:cNvPr>
          <p:cNvSpPr txBox="1"/>
          <p:nvPr/>
        </p:nvSpPr>
        <p:spPr>
          <a:xfrm>
            <a:off x="762000" y="800100"/>
            <a:ext cx="1493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kern="100" dirty="0">
                <a:solidFill>
                  <a:srgbClr val="918F9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8.	Remove the effect of the first step by applying a set of n CNOT gates between each qubit of the bus register as a control qubit and the corresponding qubit in the register |A\ as a target qubit. Then, a set of n quantum-NOT gates are applied on the qubits of register |A\ individually.</a:t>
            </a:r>
            <a:endParaRPr lang="en-GB" sz="2400" dirty="0">
              <a:solidFill>
                <a:srgbClr val="918F9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ABFBE8-0EB9-CD78-1D7A-13D4B92B95D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532218" y="1955908"/>
            <a:ext cx="21894256" cy="121667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D907B16-A8CD-56C7-3965-68F87479EFF5}"/>
              </a:ext>
            </a:extLst>
          </p:cNvPr>
          <p:cNvSpPr/>
          <p:nvPr/>
        </p:nvSpPr>
        <p:spPr>
          <a:xfrm>
            <a:off x="11506201" y="1821973"/>
            <a:ext cx="5244971" cy="880792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>
              <a:solidFill>
                <a:srgbClr val="918F90"/>
              </a:solidFill>
            </a:endParaRP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A31FDC16-F449-7C03-2AE7-D77F4C782A99}"/>
              </a:ext>
            </a:extLst>
          </p:cNvPr>
          <p:cNvCxnSpPr>
            <a:cxnSpLocks/>
          </p:cNvCxnSpPr>
          <p:nvPr/>
        </p:nvCxnSpPr>
        <p:spPr>
          <a:xfrm>
            <a:off x="8777160" y="1821973"/>
            <a:ext cx="2498573" cy="15240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201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C10753-ACE4-88EA-2420-447AB9B90EA1}"/>
              </a:ext>
            </a:extLst>
          </p:cNvPr>
          <p:cNvSpPr txBox="1"/>
          <p:nvPr/>
        </p:nvSpPr>
        <p:spPr>
          <a:xfrm>
            <a:off x="762000" y="800100"/>
            <a:ext cx="7105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kern="100" dirty="0">
                <a:solidFill>
                  <a:srgbClr val="7EC1B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different between this implementation and the </a:t>
            </a:r>
            <a:r>
              <a:rPr lang="en-US" sz="1800" kern="100" dirty="0" err="1">
                <a:solidFill>
                  <a:srgbClr val="7EC1B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buket</a:t>
            </a:r>
            <a:r>
              <a:rPr lang="en-US" sz="1800" kern="100" dirty="0">
                <a:solidFill>
                  <a:srgbClr val="7EC1B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kern="100" dirty="0" err="1">
                <a:solidFill>
                  <a:srgbClr val="7EC1B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briedge</a:t>
            </a:r>
            <a:r>
              <a:rPr lang="en-US" sz="1800" kern="100" dirty="0">
                <a:solidFill>
                  <a:srgbClr val="7EC1B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is that :</a:t>
            </a:r>
          </a:p>
          <a:p>
            <a:endParaRPr lang="en-GB" sz="1800" kern="100" dirty="0">
              <a:solidFill>
                <a:srgbClr val="7EC1B9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GB" dirty="0">
              <a:solidFill>
                <a:srgbClr val="7EC1B9"/>
              </a:solidFill>
            </a:endParaRPr>
          </a:p>
        </p:txBody>
      </p:sp>
      <p:pic>
        <p:nvPicPr>
          <p:cNvPr id="4" name="Picture 3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25567823-3787-B341-2DC2-6AF2FDDFF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635" y="3114057"/>
            <a:ext cx="3384263" cy="20294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F44E82-668D-4131-54D4-ED45882002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01359" y="3124658"/>
            <a:ext cx="4048929" cy="22775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1CE502-E968-4B64-5E99-87F30F57909C}"/>
              </a:ext>
            </a:extLst>
          </p:cNvPr>
          <p:cNvSpPr txBox="1"/>
          <p:nvPr/>
        </p:nvSpPr>
        <p:spPr>
          <a:xfrm>
            <a:off x="424150" y="6413431"/>
            <a:ext cx="1787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7EC1B9"/>
                </a:solidFill>
              </a:rPr>
              <a:t>Time complexity: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E9B5C6-C0C5-7E5D-D909-9BAD922F9E91}"/>
              </a:ext>
            </a:extLst>
          </p:cNvPr>
          <p:cNvSpPr txBox="1"/>
          <p:nvPr/>
        </p:nvSpPr>
        <p:spPr>
          <a:xfrm>
            <a:off x="8473324" y="6001855"/>
            <a:ext cx="190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solidFill>
                  <a:srgbClr val="7EC1B9"/>
                </a:solidFill>
              </a:rPr>
              <a:t>O(1)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92F4B-A4B1-BB71-C3B0-7B13E0860D77}"/>
              </a:ext>
            </a:extLst>
          </p:cNvPr>
          <p:cNvSpPr txBox="1"/>
          <p:nvPr/>
        </p:nvSpPr>
        <p:spPr>
          <a:xfrm>
            <a:off x="2643417" y="5997933"/>
            <a:ext cx="3886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solidFill>
                  <a:srgbClr val="7EC1B9"/>
                </a:solidFill>
              </a:rPr>
              <a:t>O log(n)</a:t>
            </a: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1540B1CA-D8CD-583A-9A0E-27B53C3689DB}"/>
              </a:ext>
            </a:extLst>
          </p:cNvPr>
          <p:cNvSpPr/>
          <p:nvPr/>
        </p:nvSpPr>
        <p:spPr>
          <a:xfrm>
            <a:off x="13378150" y="3411142"/>
            <a:ext cx="3491967" cy="1959866"/>
          </a:xfrm>
          <a:custGeom>
            <a:avLst/>
            <a:gdLst/>
            <a:ahLst/>
            <a:cxnLst/>
            <a:rect l="l" t="t" r="r" b="b"/>
            <a:pathLst>
              <a:path w="3491967" h="1959866">
                <a:moveTo>
                  <a:pt x="0" y="0"/>
                </a:moveTo>
                <a:lnTo>
                  <a:pt x="3491967" y="0"/>
                </a:lnTo>
                <a:lnTo>
                  <a:pt x="3491967" y="1959867"/>
                </a:lnTo>
                <a:lnTo>
                  <a:pt x="0" y="19598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7EC1B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BCD31-BBAA-2536-BCFA-8D4EAA3B557A}"/>
              </a:ext>
            </a:extLst>
          </p:cNvPr>
          <p:cNvSpPr txBox="1"/>
          <p:nvPr/>
        </p:nvSpPr>
        <p:spPr>
          <a:xfrm>
            <a:off x="14226424" y="6059909"/>
            <a:ext cx="381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solidFill>
                  <a:srgbClr val="7EC1B9"/>
                </a:solidFill>
              </a:rPr>
              <a:t>O(n)</a:t>
            </a:r>
          </a:p>
        </p:txBody>
      </p:sp>
    </p:spTree>
    <p:extLst>
      <p:ext uri="{BB962C8B-B14F-4D97-AF65-F5344CB8AC3E}">
        <p14:creationId xmlns:p14="http://schemas.microsoft.com/office/powerpoint/2010/main" val="4078116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2" grpId="0" animBg="1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5D4BB30-9BB6-3501-0FD1-C29501792241}"/>
              </a:ext>
            </a:extLst>
          </p:cNvPr>
          <p:cNvGrpSpPr>
            <a:grpSpLocks/>
          </p:cNvGrpSpPr>
          <p:nvPr/>
        </p:nvGrpSpPr>
        <p:grpSpPr>
          <a:xfrm>
            <a:off x="4153964" y="419100"/>
            <a:ext cx="9485836" cy="9114064"/>
            <a:chOff x="1428750" y="2430236"/>
            <a:chExt cx="2838450" cy="2713264"/>
          </a:xfrm>
        </p:grpSpPr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6F5F8835-9513-0E17-E9F9-3F7F7C398CED}"/>
                </a:ext>
              </a:extLst>
            </p:cNvPr>
            <p:cNvSpPr/>
            <p:nvPr/>
          </p:nvSpPr>
          <p:spPr>
            <a:xfrm>
              <a:off x="1428750" y="2430236"/>
              <a:ext cx="2838450" cy="2713264"/>
            </a:xfrm>
            <a:prstGeom prst="flowChartConnector">
              <a:avLst/>
            </a:prstGeom>
            <a:noFill/>
            <a:ln w="76200">
              <a:solidFill>
                <a:srgbClr val="7EC1B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7EC1B9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4E8257-C764-7AF4-9954-22AB1C0B23FF}"/>
                </a:ext>
              </a:extLst>
            </p:cNvPr>
            <p:cNvSpPr txBox="1"/>
            <p:nvPr/>
          </p:nvSpPr>
          <p:spPr>
            <a:xfrm>
              <a:off x="1589517" y="3655215"/>
              <a:ext cx="2516916" cy="467289"/>
            </a:xfrm>
            <a:prstGeom prst="rect">
              <a:avLst/>
            </a:prstGeom>
            <a:noFill/>
            <a:ln w="762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600" b="1" dirty="0">
                  <a:solidFill>
                    <a:srgbClr val="7EC1B9"/>
                  </a:solidFill>
                </a:rPr>
                <a:t>Applications</a:t>
              </a:r>
            </a:p>
          </p:txBody>
        </p:sp>
        <p:sp>
          <p:nvSpPr>
            <p:cNvPr id="12" name="Action Button: Help 11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B3DBF16B-E9BC-4AB2-05F2-A6301E4803AA}"/>
                </a:ext>
              </a:extLst>
            </p:cNvPr>
            <p:cNvSpPr/>
            <p:nvPr/>
          </p:nvSpPr>
          <p:spPr>
            <a:xfrm>
              <a:off x="2390775" y="2679561"/>
              <a:ext cx="885825" cy="609600"/>
            </a:xfrm>
            <a:prstGeom prst="actionButtonHelp">
              <a:avLst/>
            </a:prstGeom>
            <a:noFill/>
            <a:ln w="76200">
              <a:solidFill>
                <a:srgbClr val="7EC1B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7EC1B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1556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57200" y="515550"/>
            <a:ext cx="17068800" cy="1498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319"/>
              </a:lnSpc>
            </a:pPr>
            <a:r>
              <a:rPr lang="en-GB" sz="8799" spc="-149" dirty="0">
                <a:solidFill>
                  <a:srgbClr val="7EC1B9"/>
                </a:solidFill>
                <a:latin typeface="Poppins Bold"/>
              </a:rPr>
              <a:t>What are we going to discuss? </a:t>
            </a:r>
            <a:endParaRPr lang="en-US" sz="8799" spc="-149" dirty="0">
              <a:solidFill>
                <a:srgbClr val="7EC1B9"/>
              </a:solidFill>
              <a:latin typeface="Poppins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0" y="9998267"/>
            <a:ext cx="9144000" cy="288733"/>
            <a:chOff x="0" y="0"/>
            <a:chExt cx="2408296" cy="7604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08296" cy="76045"/>
            </a:xfrm>
            <a:custGeom>
              <a:avLst/>
              <a:gdLst/>
              <a:ahLst/>
              <a:cxnLst/>
              <a:rect l="l" t="t" r="r" b="b"/>
              <a:pathLst>
                <a:path w="2408296" h="76045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  <p:txBody>
            <a:bodyPr/>
            <a:lstStyle/>
            <a:p>
              <a:endParaRPr lang="en-GB">
                <a:solidFill>
                  <a:srgbClr val="7EC1B9"/>
                </a:solidFill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408296" cy="114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srgbClr val="7EC1B9"/>
                </a:solidFill>
              </a:endParaRPr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DC40D31-85A8-677D-7C1E-59171D16D548}"/>
              </a:ext>
            </a:extLst>
          </p:cNvPr>
          <p:cNvCxnSpPr>
            <a:cxnSpLocks/>
          </p:cNvCxnSpPr>
          <p:nvPr/>
        </p:nvCxnSpPr>
        <p:spPr>
          <a:xfrm>
            <a:off x="4419600" y="3939268"/>
            <a:ext cx="539506" cy="1035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2B67253-AE7D-48AF-499C-8787CFEF8316}"/>
              </a:ext>
            </a:extLst>
          </p:cNvPr>
          <p:cNvCxnSpPr>
            <a:cxnSpLocks/>
          </p:cNvCxnSpPr>
          <p:nvPr/>
        </p:nvCxnSpPr>
        <p:spPr>
          <a:xfrm flipV="1">
            <a:off x="7381875" y="4974762"/>
            <a:ext cx="1181067" cy="95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E79EEA0-C73E-4A8E-AB91-BD4A1E8B7499}"/>
              </a:ext>
            </a:extLst>
          </p:cNvPr>
          <p:cNvCxnSpPr>
            <a:cxnSpLocks/>
          </p:cNvCxnSpPr>
          <p:nvPr/>
        </p:nvCxnSpPr>
        <p:spPr>
          <a:xfrm>
            <a:off x="10885027" y="5434052"/>
            <a:ext cx="2516678" cy="2175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C57FB4-D7DD-FB9F-0296-E8EF321F3B4B}"/>
              </a:ext>
            </a:extLst>
          </p:cNvPr>
          <p:cNvCxnSpPr>
            <a:cxnSpLocks/>
          </p:cNvCxnSpPr>
          <p:nvPr/>
        </p:nvCxnSpPr>
        <p:spPr>
          <a:xfrm flipV="1">
            <a:off x="16035638" y="7388254"/>
            <a:ext cx="499762" cy="686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9" name="Section Zoom 8">
                <a:extLst>
                  <a:ext uri="{FF2B5EF4-FFF2-40B4-BE49-F238E27FC236}">
                    <a16:creationId xmlns:a16="http://schemas.microsoft.com/office/drawing/2014/main" id="{D735DA97-9774-A259-2FC8-1CE95723BAC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51280102"/>
                  </p:ext>
                </p:extLst>
              </p:nvPr>
            </p:nvGraphicFramePr>
            <p:xfrm>
              <a:off x="215519" y="2109072"/>
              <a:ext cx="5658320" cy="3225029"/>
            </p:xfrm>
            <a:graphic>
              <a:graphicData uri="http://schemas.microsoft.com/office/powerpoint/2016/sectionzoom">
                <psez:sectionZm>
                  <psez:sectionZmObj sectionId="{4963C980-FEBB-4DAE-B748-FCA6AEB23C5A}">
                    <psez:zmPr id="{9A0E9FC1-3CC9-4BCA-A587-DB6FC96C5B40}" transitionDur="1000" showBg="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658320" cy="3225029"/>
                        </a:xfrm>
                        <a:prstGeom prst="rect">
                          <a:avLst/>
                        </a:prstGeom>
                        <a:blipFill dpi="0" rotWithShape="1">
                          <a:blip r:embed="rId3">
                            <a:alphaModFix amt="0"/>
                            <a:extLst>
                              <a:ext uri="{96DAC541-7B7A-43D3-8B79-37D633B846F1}">
                                <asvg:svgBlip xmlns:asvg="http://schemas.microsoft.com/office/drawing/2016/SVG/main" r:embed="rId4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a:blipFill>
                        <a:ln w="3175">
                          <a:solidFill>
                            <a:prstClr val="ltGray">
                              <a:alpha val="0"/>
                            </a:prstClr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9" name="Section Zoom 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D735DA97-9774-A259-2FC8-1CE95723BA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5519" y="2109072"/>
                <a:ext cx="5658320" cy="3225029"/>
              </a:xfrm>
              <a:prstGeom prst="rect">
                <a:avLst/>
              </a:prstGeom>
              <a:blipFill dpi="0" rotWithShape="1">
                <a:blip r:embed="rId9">
                  <a:alphaModFix amt="0"/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rcRect/>
                <a:stretch>
                  <a:fillRect/>
                </a:stretch>
              </a:blipFill>
              <a:ln w="3175">
                <a:solidFill>
                  <a:prstClr val="ltGray">
                    <a:alpha val="0"/>
                  </a:prstClr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6" name="Section Zoom 35">
                <a:extLst>
                  <a:ext uri="{FF2B5EF4-FFF2-40B4-BE49-F238E27FC236}">
                    <a16:creationId xmlns:a16="http://schemas.microsoft.com/office/drawing/2014/main" id="{12CC7E4B-16AA-B9FB-1213-526F695F8FB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225345"/>
                  </p:ext>
                </p:extLst>
              </p:nvPr>
            </p:nvGraphicFramePr>
            <p:xfrm>
              <a:off x="2915108" y="4734411"/>
              <a:ext cx="5938222" cy="3340250"/>
            </p:xfrm>
            <a:graphic>
              <a:graphicData uri="http://schemas.microsoft.com/office/powerpoint/2016/sectionzoom">
                <psez:sectionZm>
                  <psez:sectionZmObj sectionId="{2869D187-90F2-4AD0-8EAC-8F29516CF541}">
                    <psez:zmPr id="{AAC39E95-59B3-4C0D-BE26-0A43BF1F5280}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938222" cy="3340250"/>
                        </a:xfrm>
                        <a:prstGeom prst="rect">
                          <a:avLst/>
                        </a:prstGeom>
                        <a:noFill/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6" name="Section Zoom 35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12CC7E4B-16AA-B9FB-1213-526F695F8F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15108" y="4734411"/>
                <a:ext cx="5938222" cy="3340250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2" name="Section Zoom 51">
                <a:extLst>
                  <a:ext uri="{FF2B5EF4-FFF2-40B4-BE49-F238E27FC236}">
                    <a16:creationId xmlns:a16="http://schemas.microsoft.com/office/drawing/2014/main" id="{93548CA0-9012-8500-E51A-7CE9A5ABFA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35175556"/>
                  </p:ext>
                </p:extLst>
              </p:nvPr>
            </p:nvGraphicFramePr>
            <p:xfrm>
              <a:off x="7084860" y="2490987"/>
              <a:ext cx="6019830" cy="3386154"/>
            </p:xfrm>
            <a:graphic>
              <a:graphicData uri="http://schemas.microsoft.com/office/powerpoint/2016/sectionzoom">
                <psez:sectionZm>
                  <psez:sectionZmObj sectionId="{F9CB5C15-12FB-4E1F-86D3-C589495EE0B5}">
                    <psez:zmPr id="{00590926-8B05-41D5-9641-A4F822BFC058}" transitionDur="1000" showBg="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019830" cy="3386154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2" name="Section Zoom 51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93548CA0-9012-8500-E51A-7CE9A5ABFA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084860" y="2490987"/>
                <a:ext cx="6019830" cy="33861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4" name="Section Zoom 53">
                <a:extLst>
                  <a:ext uri="{FF2B5EF4-FFF2-40B4-BE49-F238E27FC236}">
                    <a16:creationId xmlns:a16="http://schemas.microsoft.com/office/drawing/2014/main" id="{D7EE36C1-1DE8-6669-FB01-C7221C3E53C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01739466"/>
                  </p:ext>
                </p:extLst>
              </p:nvPr>
            </p:nvGraphicFramePr>
            <p:xfrm>
              <a:off x="11801475" y="6835795"/>
              <a:ext cx="5724525" cy="3220045"/>
            </p:xfrm>
            <a:graphic>
              <a:graphicData uri="http://schemas.microsoft.com/office/powerpoint/2016/sectionzoom">
                <psez:sectionZm>
                  <psez:sectionZmObj sectionId="{0E8E9E8F-9ED2-47FA-9CBD-D68A91A891AD}">
                    <psez:zmPr id="{D8E914A6-88B6-4872-816F-2A4FF14DCAB0}" transitionDur="1000" showBg="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724525" cy="322004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4" name="Section Zoom 53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D7EE36C1-1DE8-6669-FB01-C7221C3E53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801475" y="6835795"/>
                <a:ext cx="5724525" cy="32200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6" name="Section Zoom 55">
                <a:extLst>
                  <a:ext uri="{FF2B5EF4-FFF2-40B4-BE49-F238E27FC236}">
                    <a16:creationId xmlns:a16="http://schemas.microsoft.com/office/drawing/2014/main" id="{195BC97F-CA7B-42F0-1A0A-8CA51D34DFF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37944554"/>
                  </p:ext>
                </p:extLst>
              </p:nvPr>
            </p:nvGraphicFramePr>
            <p:xfrm>
              <a:off x="14035419" y="4554956"/>
              <a:ext cx="5471780" cy="3077877"/>
            </p:xfrm>
            <a:graphic>
              <a:graphicData uri="http://schemas.microsoft.com/office/powerpoint/2016/sectionzoom">
                <psez:sectionZm>
                  <psez:sectionZmObj sectionId="{20C2A2B3-02FB-4641-8D5F-6C8A0CA759FC}">
                    <psez:zmPr id="{F33255B8-02C8-440C-A598-EFED4624C239}" transitionDur="1000" showBg="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471780" cy="3077877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6" name="Section Zoom 55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195BC97F-CA7B-42F0-1A0A-8CA51D34DF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4035419" y="4554956"/>
                <a:ext cx="5471780" cy="307787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251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"/>
    </mc:Choice>
    <mc:Fallback xmlns="">
      <p:transition spd="slow" advTm="278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1744254" y="2894305"/>
            <a:ext cx="5515046" cy="5847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Bold"/>
              </a:rPr>
              <a:t>Lorem ipsum dolor sit amet, consectetur adipiscing elit. Duis tempor porttitor velit nec accumsan. Integer vehicula augue at purus maximus placerat.</a:t>
            </a:r>
          </a:p>
          <a:p>
            <a:pPr algn="r">
              <a:lnSpc>
                <a:spcPts val="4200"/>
              </a:lnSpc>
            </a:pPr>
            <a:endParaRPr lang="en-US" sz="3000">
              <a:solidFill>
                <a:srgbClr val="FFFFFF"/>
              </a:solidFill>
              <a:latin typeface="Open Sans Bold"/>
            </a:endParaRPr>
          </a:p>
          <a:p>
            <a:pPr algn="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Bold"/>
              </a:rPr>
              <a:t> In id nisl nec odio varius sodales. In pellentesque massa eu tempor congue. In in vestibulum nibh.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9F23C0-D9BA-79D4-F356-B41F444DE5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0" y="0"/>
            <a:ext cx="18288000" cy="92583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16F390-B9F5-D567-C523-06B174A4A38A}"/>
              </a:ext>
            </a:extLst>
          </p:cNvPr>
          <p:cNvSpPr/>
          <p:nvPr/>
        </p:nvSpPr>
        <p:spPr>
          <a:xfrm>
            <a:off x="0" y="5818237"/>
            <a:ext cx="18288000" cy="4914900"/>
          </a:xfrm>
          <a:prstGeom prst="rect">
            <a:avLst/>
          </a:prstGeom>
          <a:solidFill>
            <a:srgbClr val="DFB3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A90DC9-EE6B-6F0C-FFDA-D3BBD8A67ACC}"/>
              </a:ext>
            </a:extLst>
          </p:cNvPr>
          <p:cNvSpPr/>
          <p:nvPr/>
        </p:nvSpPr>
        <p:spPr>
          <a:xfrm>
            <a:off x="4572000" y="1409700"/>
            <a:ext cx="4876800" cy="4914900"/>
          </a:xfrm>
          <a:prstGeom prst="rect">
            <a:avLst/>
          </a:prstGeom>
          <a:solidFill>
            <a:srgbClr val="DFB3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12D7C5-CBAF-1FE0-1A79-972101571650}"/>
              </a:ext>
            </a:extLst>
          </p:cNvPr>
          <p:cNvSpPr/>
          <p:nvPr/>
        </p:nvSpPr>
        <p:spPr>
          <a:xfrm>
            <a:off x="-841462" y="1409700"/>
            <a:ext cx="4876800" cy="4914900"/>
          </a:xfrm>
          <a:prstGeom prst="rect">
            <a:avLst/>
          </a:prstGeom>
          <a:solidFill>
            <a:srgbClr val="DFB3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A846DD-B40E-E261-F141-BCBA7103410A}"/>
              </a:ext>
            </a:extLst>
          </p:cNvPr>
          <p:cNvSpPr/>
          <p:nvPr/>
        </p:nvSpPr>
        <p:spPr>
          <a:xfrm>
            <a:off x="8679048" y="1409699"/>
            <a:ext cx="4876800" cy="4914900"/>
          </a:xfrm>
          <a:prstGeom prst="rect">
            <a:avLst/>
          </a:prstGeom>
          <a:solidFill>
            <a:srgbClr val="DFB3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56E871-38BD-A380-F4CF-86A9A6944FF4}"/>
              </a:ext>
            </a:extLst>
          </p:cNvPr>
          <p:cNvSpPr/>
          <p:nvPr/>
        </p:nvSpPr>
        <p:spPr>
          <a:xfrm>
            <a:off x="13639800" y="12904"/>
            <a:ext cx="4648200" cy="6311695"/>
          </a:xfrm>
          <a:prstGeom prst="rect">
            <a:avLst/>
          </a:prstGeom>
          <a:solidFill>
            <a:srgbClr val="DFB3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114887-0E01-7D1E-DB80-0F291E38F8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32" r="2090" b="2387"/>
          <a:stretch/>
        </p:blipFill>
        <p:spPr>
          <a:xfrm>
            <a:off x="5491103" y="5600700"/>
            <a:ext cx="6853298" cy="491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77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5D4BB30-9BB6-3501-0FD1-C29501792241}"/>
              </a:ext>
            </a:extLst>
          </p:cNvPr>
          <p:cNvGrpSpPr>
            <a:grpSpLocks/>
          </p:cNvGrpSpPr>
          <p:nvPr/>
        </p:nvGrpSpPr>
        <p:grpSpPr>
          <a:xfrm>
            <a:off x="4153964" y="419100"/>
            <a:ext cx="9485836" cy="9114064"/>
            <a:chOff x="1428750" y="2430236"/>
            <a:chExt cx="2838450" cy="2713264"/>
          </a:xfrm>
        </p:grpSpPr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6F5F8835-9513-0E17-E9F9-3F7F7C398CED}"/>
                </a:ext>
              </a:extLst>
            </p:cNvPr>
            <p:cNvSpPr/>
            <p:nvPr/>
          </p:nvSpPr>
          <p:spPr>
            <a:xfrm>
              <a:off x="1428750" y="2430236"/>
              <a:ext cx="2838450" cy="2713264"/>
            </a:xfrm>
            <a:prstGeom prst="flowChartConnector">
              <a:avLst/>
            </a:prstGeom>
            <a:noFill/>
            <a:ln w="76200">
              <a:solidFill>
                <a:srgbClr val="7EC1B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7EC1B9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4E8257-C764-7AF4-9954-22AB1C0B23FF}"/>
                </a:ext>
              </a:extLst>
            </p:cNvPr>
            <p:cNvSpPr txBox="1"/>
            <p:nvPr/>
          </p:nvSpPr>
          <p:spPr>
            <a:xfrm>
              <a:off x="1589517" y="3603049"/>
              <a:ext cx="2516916" cy="467289"/>
            </a:xfrm>
            <a:prstGeom prst="rect">
              <a:avLst/>
            </a:prstGeom>
            <a:noFill/>
            <a:ln w="762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600" b="1" dirty="0">
                  <a:solidFill>
                    <a:srgbClr val="7EC1B9"/>
                  </a:solidFill>
                </a:rPr>
                <a:t>Conclusion </a:t>
              </a:r>
            </a:p>
          </p:txBody>
        </p:sp>
        <p:sp>
          <p:nvSpPr>
            <p:cNvPr id="12" name="Action Button: Help 11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B3DBF16B-E9BC-4AB2-05F2-A6301E4803AA}"/>
                </a:ext>
              </a:extLst>
            </p:cNvPr>
            <p:cNvSpPr/>
            <p:nvPr/>
          </p:nvSpPr>
          <p:spPr>
            <a:xfrm>
              <a:off x="2390775" y="2679561"/>
              <a:ext cx="885825" cy="609600"/>
            </a:xfrm>
            <a:prstGeom prst="actionButtonHelp">
              <a:avLst/>
            </a:prstGeom>
            <a:noFill/>
            <a:ln w="76200">
              <a:solidFill>
                <a:srgbClr val="7EC1B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7EC1B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2530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A194BC5-39ED-2A62-E5CD-567A3CB589F9}"/>
              </a:ext>
            </a:extLst>
          </p:cNvPr>
          <p:cNvSpPr/>
          <p:nvPr/>
        </p:nvSpPr>
        <p:spPr>
          <a:xfrm>
            <a:off x="3352800" y="4305300"/>
            <a:ext cx="11385396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 for watching </a:t>
            </a:r>
          </a:p>
        </p:txBody>
      </p:sp>
    </p:spTree>
    <p:extLst>
      <p:ext uri="{BB962C8B-B14F-4D97-AF65-F5344CB8AC3E}">
        <p14:creationId xmlns:p14="http://schemas.microsoft.com/office/powerpoint/2010/main" val="3916157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5D4BB30-9BB6-3501-0FD1-C29501792241}"/>
              </a:ext>
            </a:extLst>
          </p:cNvPr>
          <p:cNvGrpSpPr>
            <a:grpSpLocks/>
          </p:cNvGrpSpPr>
          <p:nvPr/>
        </p:nvGrpSpPr>
        <p:grpSpPr>
          <a:xfrm>
            <a:off x="4153964" y="419100"/>
            <a:ext cx="9485836" cy="9114064"/>
            <a:chOff x="1428750" y="2430236"/>
            <a:chExt cx="2838450" cy="2713264"/>
          </a:xfrm>
        </p:grpSpPr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6F5F8835-9513-0E17-E9F9-3F7F7C398CED}"/>
                </a:ext>
              </a:extLst>
            </p:cNvPr>
            <p:cNvSpPr/>
            <p:nvPr/>
          </p:nvSpPr>
          <p:spPr>
            <a:xfrm>
              <a:off x="1428750" y="2430236"/>
              <a:ext cx="2838450" cy="2713264"/>
            </a:xfrm>
            <a:prstGeom prst="flowChartConnector">
              <a:avLst/>
            </a:prstGeom>
            <a:noFill/>
            <a:ln w="76200">
              <a:solidFill>
                <a:srgbClr val="7EC1B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7EC1B9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B4E8257-C764-7AF4-9954-22AB1C0B23FF}"/>
                </a:ext>
              </a:extLst>
            </p:cNvPr>
            <p:cNvSpPr txBox="1"/>
            <p:nvPr/>
          </p:nvSpPr>
          <p:spPr>
            <a:xfrm>
              <a:off x="1590675" y="3383148"/>
              <a:ext cx="2514600" cy="907091"/>
            </a:xfrm>
            <a:prstGeom prst="rect">
              <a:avLst/>
            </a:prstGeom>
            <a:noFill/>
            <a:ln w="762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600" b="1" dirty="0">
                  <a:solidFill>
                    <a:srgbClr val="7EC1B9"/>
                  </a:solidFill>
                </a:rPr>
                <a:t>Quantum RAM </a:t>
              </a:r>
            </a:p>
            <a:p>
              <a:pPr algn="ctr"/>
              <a:r>
                <a:rPr lang="en-GB" sz="9600" b="1" dirty="0">
                  <a:solidFill>
                    <a:srgbClr val="7EC1B9"/>
                  </a:solidFill>
                </a:rPr>
                <a:t>Advantages </a:t>
              </a:r>
            </a:p>
          </p:txBody>
        </p:sp>
        <p:sp>
          <p:nvSpPr>
            <p:cNvPr id="12" name="Action Button: Help 11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B3DBF16B-E9BC-4AB2-05F2-A6301E4803AA}"/>
                </a:ext>
              </a:extLst>
            </p:cNvPr>
            <p:cNvSpPr/>
            <p:nvPr/>
          </p:nvSpPr>
          <p:spPr>
            <a:xfrm>
              <a:off x="2390775" y="2679561"/>
              <a:ext cx="885825" cy="609600"/>
            </a:xfrm>
            <a:prstGeom prst="actionButtonHelp">
              <a:avLst/>
            </a:prstGeom>
            <a:noFill/>
            <a:ln w="76200">
              <a:solidFill>
                <a:srgbClr val="7EC1B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7EC1B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6937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73">
        <p159:morph option="byObject"/>
      </p:transition>
    </mc:Choice>
    <mc:Fallback xmlns="">
      <p:transition spd="slow" advTm="273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C10753-ACE4-88EA-2420-447AB9B90EA1}"/>
              </a:ext>
            </a:extLst>
          </p:cNvPr>
          <p:cNvSpPr txBox="1"/>
          <p:nvPr/>
        </p:nvSpPr>
        <p:spPr>
          <a:xfrm>
            <a:off x="762000" y="800100"/>
            <a:ext cx="7703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size of the QRAM is exponential unlike the classical RAM whose size is linear</a:t>
            </a:r>
            <a:endParaRPr lang="en-GB" sz="1800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316C83C7-4762-BCFB-8A09-C66C0350E1C4}"/>
              </a:ext>
            </a:extLst>
          </p:cNvPr>
          <p:cNvSpPr/>
          <p:nvPr/>
        </p:nvSpPr>
        <p:spPr>
          <a:xfrm>
            <a:off x="11496475" y="2926610"/>
            <a:ext cx="4104513" cy="4114800"/>
          </a:xfrm>
          <a:custGeom>
            <a:avLst/>
            <a:gdLst/>
            <a:ahLst/>
            <a:cxnLst/>
            <a:rect l="l" t="t" r="r" b="b"/>
            <a:pathLst>
              <a:path w="4104513" h="4114800">
                <a:moveTo>
                  <a:pt x="0" y="0"/>
                </a:moveTo>
                <a:lnTo>
                  <a:pt x="4104513" y="0"/>
                </a:lnTo>
                <a:lnTo>
                  <a:pt x="41045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887B3351-D01B-3D4C-4CC4-68E2979B08BC}"/>
              </a:ext>
            </a:extLst>
          </p:cNvPr>
          <p:cNvSpPr/>
          <p:nvPr/>
        </p:nvSpPr>
        <p:spPr>
          <a:xfrm>
            <a:off x="1751647" y="2515127"/>
            <a:ext cx="5118680" cy="5735216"/>
          </a:xfrm>
          <a:custGeom>
            <a:avLst/>
            <a:gdLst/>
            <a:ahLst/>
            <a:cxnLst/>
            <a:rect l="l" t="t" r="r" b="b"/>
            <a:pathLst>
              <a:path w="5118680" h="5735216">
                <a:moveTo>
                  <a:pt x="0" y="0"/>
                </a:moveTo>
                <a:lnTo>
                  <a:pt x="5118680" y="0"/>
                </a:lnTo>
                <a:lnTo>
                  <a:pt x="5118680" y="5735216"/>
                </a:lnTo>
                <a:lnTo>
                  <a:pt x="0" y="57352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3D4D19-4237-05CB-F323-8B68D2F20FC6}"/>
              </a:ext>
            </a:extLst>
          </p:cNvPr>
          <p:cNvCxnSpPr>
            <a:cxnSpLocks/>
          </p:cNvCxnSpPr>
          <p:nvPr/>
        </p:nvCxnSpPr>
        <p:spPr>
          <a:xfrm>
            <a:off x="9012382" y="3462379"/>
            <a:ext cx="0" cy="3890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000496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870">
        <p159:morph option="byObject"/>
      </p:transition>
    </mc:Choice>
    <mc:Fallback xmlns="">
      <p:transition spd="slow" advTm="8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C10753-ACE4-88EA-2420-447AB9B90EA1}"/>
              </a:ext>
            </a:extLst>
          </p:cNvPr>
          <p:cNvSpPr txBox="1"/>
          <p:nvPr/>
        </p:nvSpPr>
        <p:spPr>
          <a:xfrm>
            <a:off x="762000" y="800100"/>
            <a:ext cx="9452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kern="100" dirty="0">
                <a:solidFill>
                  <a:srgbClr val="918F9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(2)	It can store both classical and quantum data </a:t>
            </a:r>
            <a:endParaRPr lang="en-GB" sz="3600" dirty="0">
              <a:solidFill>
                <a:srgbClr val="918F90"/>
              </a:solidFill>
            </a:endParaRPr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04369DA1-0F86-42C4-FF61-21C9701A35AB}"/>
              </a:ext>
            </a:extLst>
          </p:cNvPr>
          <p:cNvSpPr/>
          <p:nvPr/>
        </p:nvSpPr>
        <p:spPr>
          <a:xfrm>
            <a:off x="10908855" y="3922151"/>
            <a:ext cx="3491967" cy="1959866"/>
          </a:xfrm>
          <a:custGeom>
            <a:avLst/>
            <a:gdLst/>
            <a:ahLst/>
            <a:cxnLst/>
            <a:rect l="l" t="t" r="r" b="b"/>
            <a:pathLst>
              <a:path w="3491967" h="1959866">
                <a:moveTo>
                  <a:pt x="0" y="0"/>
                </a:moveTo>
                <a:lnTo>
                  <a:pt x="3491967" y="0"/>
                </a:lnTo>
                <a:lnTo>
                  <a:pt x="3491967" y="1959867"/>
                </a:lnTo>
                <a:lnTo>
                  <a:pt x="0" y="19598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7EC1B9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A26903-6994-D98C-2FDD-F8CE577993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643" b="95298" l="9907" r="93084">
                        <a14:foregroundMark x1="71776" y1="24138" x2="66729" y2="29467"/>
                        <a14:foregroundMark x1="66729" y1="29467" x2="66916" y2="17868"/>
                        <a14:foregroundMark x1="66916" y1="17868" x2="73645" y2="23197"/>
                        <a14:foregroundMark x1="73645" y1="23197" x2="72150" y2="30408"/>
                        <a14:foregroundMark x1="68224" y1="40752" x2="69159" y2="43887"/>
                        <a14:foregroundMark x1="54766" y1="29781" x2="48972" y2="32915"/>
                        <a14:foregroundMark x1="48972" y1="32915" x2="48785" y2="32915"/>
                        <a14:foregroundMark x1="68952" y1="9814" x2="68972" y2="10031"/>
                        <a14:foregroundMark x1="68684" y1="6897" x2="68743" y2="7543"/>
                        <a14:foregroundMark x1="68598" y1="5956" x2="68684" y2="6897"/>
                        <a14:foregroundMark x1="67664" y1="58307" x2="67851" y2="58621"/>
                        <a14:foregroundMark x1="67103" y1="68339" x2="69907" y2="80251"/>
                        <a14:foregroundMark x1="54206" y1="68652" x2="53271" y2="70533"/>
                        <a14:foregroundMark x1="68411" y1="92163" x2="68598" y2="95611"/>
                        <a14:foregroundMark x1="82243" y1="72727" x2="82243" y2="75549"/>
                        <a14:foregroundMark x1="85794" y1="74608" x2="86290" y2="74727"/>
                        <a14:foregroundMark x1="89533" y1="73668" x2="89533" y2="73668"/>
                        <a14:foregroundMark x1="92150" y1="74295" x2="90467" y2="77429"/>
                        <a14:foregroundMark x1="90280" y1="77743" x2="89720" y2="79624"/>
                        <a14:foregroundMark x1="89533" y1="24138" x2="91402" y2="26332"/>
                        <a14:foregroundMark x1="93084" y1="23197" x2="90093" y2="29467"/>
                        <a14:foregroundMark x1="91963" y1="28840" x2="92523" y2="29467"/>
                        <a14:foregroundMark x1="86957" y1="27261" x2="87664" y2="29781"/>
                        <a14:foregroundMark x1="86168" y1="24451" x2="86449" y2="25453"/>
                        <a14:foregroundMark x1="82991" y1="24451" x2="83178" y2="25705"/>
                        <a14:foregroundMark x1="10280" y1="42006" x2="10280" y2="55172"/>
                        <a14:foregroundMark x1="18692" y1="18495" x2="19880" y2="19093"/>
                        <a14:foregroundMark x1="19065" y1="68652" x2="19252" y2="71787"/>
                        <a14:foregroundMark x1="69720" y1="9718" x2="69720" y2="9718"/>
                        <a14:foregroundMark x1="69720" y1="9718" x2="69720" y2="9718"/>
                        <a14:backgroundMark x1="18879" y1="20690" x2="19252" y2="22257"/>
                        <a14:backgroundMark x1="19439" y1="19436" x2="19626" y2="20063"/>
                        <a14:backgroundMark x1="68785" y1="58621" x2="68785" y2="60815"/>
                        <a14:backgroundMark x1="68598" y1="8150" x2="68598" y2="8150"/>
                        <a14:backgroundMark x1="68785" y1="7524" x2="69159" y2="9718"/>
                        <a14:backgroundMark x1="68598" y1="6897" x2="68598" y2="6897"/>
                        <a14:backgroundMark x1="85981" y1="25705" x2="86355" y2="27586"/>
                        <a14:backgroundMark x1="83178" y1="25705" x2="83925" y2="25705"/>
                        <a14:backgroundMark x1="85981" y1="75235" x2="86542" y2="75862"/>
                      </a14:backgroundRemoval>
                    </a14:imgEffect>
                  </a14:imgLayer>
                </a14:imgProps>
              </a:ext>
            </a:extLst>
          </a:blip>
          <a:srcRect l="2174" t="11679" r="20533" b="10089"/>
          <a:stretch/>
        </p:blipFill>
        <p:spPr>
          <a:xfrm>
            <a:off x="2286000" y="3372068"/>
            <a:ext cx="5070401" cy="30600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8D8224-CD2A-4640-FEF7-14472C0BAB69}"/>
              </a:ext>
            </a:extLst>
          </p:cNvPr>
          <p:cNvSpPr txBox="1"/>
          <p:nvPr/>
        </p:nvSpPr>
        <p:spPr>
          <a:xfrm>
            <a:off x="3733801" y="6591300"/>
            <a:ext cx="312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7EC1B9"/>
                </a:solidFill>
              </a:rPr>
              <a:t>Quantum data </a:t>
            </a:r>
            <a:endParaRPr lang="en-GB" b="1" dirty="0">
              <a:solidFill>
                <a:srgbClr val="7EC1B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552A4A-20DC-631B-B0FA-B6BD61D0EEE2}"/>
              </a:ext>
            </a:extLst>
          </p:cNvPr>
          <p:cNvSpPr txBox="1"/>
          <p:nvPr/>
        </p:nvSpPr>
        <p:spPr>
          <a:xfrm>
            <a:off x="11430000" y="6591300"/>
            <a:ext cx="312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7EC1B9"/>
                </a:solidFill>
              </a:rPr>
              <a:t>Classical data </a:t>
            </a:r>
            <a:endParaRPr lang="en-GB" b="1" dirty="0">
              <a:solidFill>
                <a:srgbClr val="7EC1B9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805F51-5B9C-FD6B-7A2E-0D079A15DDA7}"/>
              </a:ext>
            </a:extLst>
          </p:cNvPr>
          <p:cNvCxnSpPr/>
          <p:nvPr/>
        </p:nvCxnSpPr>
        <p:spPr>
          <a:xfrm>
            <a:off x="9012382" y="3462379"/>
            <a:ext cx="0" cy="228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416268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134">
        <p159:morph option="byObject"/>
      </p:transition>
    </mc:Choice>
    <mc:Fallback xmlns="">
      <p:transition spd="slow" advTm="11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C10753-ACE4-88EA-2420-447AB9B90EA1}"/>
              </a:ext>
            </a:extLst>
          </p:cNvPr>
          <p:cNvSpPr txBox="1"/>
          <p:nvPr/>
        </p:nvSpPr>
        <p:spPr>
          <a:xfrm>
            <a:off x="762000" y="800100"/>
            <a:ext cx="16992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kern="100" dirty="0">
                <a:solidFill>
                  <a:srgbClr val="918F9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(4)	It can read and write in all positions at the same time which can not be achieved in the classical RAM</a:t>
            </a:r>
            <a:endParaRPr lang="en-GB" sz="3200" b="1" dirty="0">
              <a:solidFill>
                <a:srgbClr val="918F90"/>
              </a:solidFill>
            </a:endParaRP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5545DAD0-53E3-08DE-4048-6BD112E3B987}"/>
              </a:ext>
            </a:extLst>
          </p:cNvPr>
          <p:cNvGrpSpPr/>
          <p:nvPr/>
        </p:nvGrpSpPr>
        <p:grpSpPr>
          <a:xfrm>
            <a:off x="12316484" y="2099634"/>
            <a:ext cx="3851651" cy="6291845"/>
            <a:chOff x="0" y="0"/>
            <a:chExt cx="5135535" cy="8389127"/>
          </a:xfrm>
        </p:grpSpPr>
        <p:grpSp>
          <p:nvGrpSpPr>
            <p:cNvPr id="4" name="Group 5">
              <a:extLst>
                <a:ext uri="{FF2B5EF4-FFF2-40B4-BE49-F238E27FC236}">
                  <a16:creationId xmlns:a16="http://schemas.microsoft.com/office/drawing/2014/main" id="{311263F9-FFF7-DCE2-7EEB-D416148C9E9C}"/>
                </a:ext>
              </a:extLst>
            </p:cNvPr>
            <p:cNvGrpSpPr/>
            <p:nvPr/>
          </p:nvGrpSpPr>
          <p:grpSpPr>
            <a:xfrm>
              <a:off x="0" y="0"/>
              <a:ext cx="5135535" cy="8389127"/>
              <a:chOff x="0" y="0"/>
              <a:chExt cx="1014427" cy="1657112"/>
            </a:xfrm>
          </p:grpSpPr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93B251E2-17FE-4B6D-00C8-676BFBADCD85}"/>
                  </a:ext>
                </a:extLst>
              </p:cNvPr>
              <p:cNvSpPr/>
              <p:nvPr/>
            </p:nvSpPr>
            <p:spPr>
              <a:xfrm>
                <a:off x="0" y="0"/>
                <a:ext cx="1014427" cy="1657112"/>
              </a:xfrm>
              <a:custGeom>
                <a:avLst/>
                <a:gdLst/>
                <a:ahLst/>
                <a:cxnLst/>
                <a:rect l="l" t="t" r="r" b="b"/>
                <a:pathLst>
                  <a:path w="1014427" h="1657112">
                    <a:moveTo>
                      <a:pt x="102511" y="0"/>
                    </a:moveTo>
                    <a:lnTo>
                      <a:pt x="911915" y="0"/>
                    </a:lnTo>
                    <a:cubicBezTo>
                      <a:pt x="939103" y="0"/>
                      <a:pt x="965177" y="10800"/>
                      <a:pt x="984402" y="30025"/>
                    </a:cubicBezTo>
                    <a:cubicBezTo>
                      <a:pt x="1003626" y="49249"/>
                      <a:pt x="1014427" y="75324"/>
                      <a:pt x="1014427" y="102511"/>
                    </a:cubicBezTo>
                    <a:lnTo>
                      <a:pt x="1014427" y="1554600"/>
                    </a:lnTo>
                    <a:cubicBezTo>
                      <a:pt x="1014427" y="1581788"/>
                      <a:pt x="1003626" y="1607862"/>
                      <a:pt x="984402" y="1627087"/>
                    </a:cubicBezTo>
                    <a:cubicBezTo>
                      <a:pt x="965177" y="1646311"/>
                      <a:pt x="939103" y="1657112"/>
                      <a:pt x="911915" y="1657112"/>
                    </a:cubicBezTo>
                    <a:lnTo>
                      <a:pt x="102511" y="1657112"/>
                    </a:lnTo>
                    <a:cubicBezTo>
                      <a:pt x="75324" y="1657112"/>
                      <a:pt x="49249" y="1646311"/>
                      <a:pt x="30025" y="1627087"/>
                    </a:cubicBezTo>
                    <a:cubicBezTo>
                      <a:pt x="10800" y="1607862"/>
                      <a:pt x="0" y="1581788"/>
                      <a:pt x="0" y="1554600"/>
                    </a:cubicBezTo>
                    <a:lnTo>
                      <a:pt x="0" y="102511"/>
                    </a:lnTo>
                    <a:cubicBezTo>
                      <a:pt x="0" y="75324"/>
                      <a:pt x="10800" y="49249"/>
                      <a:pt x="30025" y="30025"/>
                    </a:cubicBezTo>
                    <a:cubicBezTo>
                      <a:pt x="49249" y="10800"/>
                      <a:pt x="75324" y="0"/>
                      <a:pt x="102511" y="0"/>
                    </a:cubicBezTo>
                    <a:close/>
                  </a:path>
                </a:pathLst>
              </a:custGeom>
              <a:solidFill>
                <a:srgbClr val="7EC1B9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" name="TextBox 7">
                <a:extLst>
                  <a:ext uri="{FF2B5EF4-FFF2-40B4-BE49-F238E27FC236}">
                    <a16:creationId xmlns:a16="http://schemas.microsoft.com/office/drawing/2014/main" id="{5DE70746-5731-0E3C-54F2-D0FDBA57E08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014427" cy="17047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" name="Group 8">
              <a:extLst>
                <a:ext uri="{FF2B5EF4-FFF2-40B4-BE49-F238E27FC236}">
                  <a16:creationId xmlns:a16="http://schemas.microsoft.com/office/drawing/2014/main" id="{0EF0A5AF-3ECB-5824-227C-1518A71C6585}"/>
                </a:ext>
              </a:extLst>
            </p:cNvPr>
            <p:cNvGrpSpPr/>
            <p:nvPr/>
          </p:nvGrpSpPr>
          <p:grpSpPr>
            <a:xfrm>
              <a:off x="212653" y="7375970"/>
              <a:ext cx="4710229" cy="776146"/>
              <a:chOff x="0" y="0"/>
              <a:chExt cx="930416" cy="153313"/>
            </a:xfrm>
          </p:grpSpPr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8FA404E0-148C-221A-2B28-1AE24FC57B87}"/>
                  </a:ext>
                </a:extLst>
              </p:cNvPr>
              <p:cNvSpPr/>
              <p:nvPr/>
            </p:nvSpPr>
            <p:spPr>
              <a:xfrm>
                <a:off x="0" y="0"/>
                <a:ext cx="930415" cy="153313"/>
              </a:xfrm>
              <a:custGeom>
                <a:avLst/>
                <a:gdLst/>
                <a:ahLst/>
                <a:cxnLst/>
                <a:rect l="l" t="t" r="r" b="b"/>
                <a:pathLst>
                  <a:path w="930415" h="153313">
                    <a:moveTo>
                      <a:pt x="76656" y="0"/>
                    </a:moveTo>
                    <a:lnTo>
                      <a:pt x="853759" y="0"/>
                    </a:lnTo>
                    <a:cubicBezTo>
                      <a:pt x="874090" y="0"/>
                      <a:pt x="893588" y="8076"/>
                      <a:pt x="907963" y="22452"/>
                    </a:cubicBezTo>
                    <a:cubicBezTo>
                      <a:pt x="922339" y="36828"/>
                      <a:pt x="930415" y="56326"/>
                      <a:pt x="930415" y="76656"/>
                    </a:cubicBezTo>
                    <a:lnTo>
                      <a:pt x="930415" y="76656"/>
                    </a:lnTo>
                    <a:cubicBezTo>
                      <a:pt x="930415" y="96987"/>
                      <a:pt x="922339" y="116485"/>
                      <a:pt x="907963" y="130861"/>
                    </a:cubicBezTo>
                    <a:cubicBezTo>
                      <a:pt x="893588" y="145237"/>
                      <a:pt x="874090" y="153313"/>
                      <a:pt x="853759" y="153313"/>
                    </a:cubicBezTo>
                    <a:lnTo>
                      <a:pt x="76656" y="153313"/>
                    </a:lnTo>
                    <a:cubicBezTo>
                      <a:pt x="56326" y="153313"/>
                      <a:pt x="36828" y="145237"/>
                      <a:pt x="22452" y="130861"/>
                    </a:cubicBezTo>
                    <a:cubicBezTo>
                      <a:pt x="8076" y="116485"/>
                      <a:pt x="0" y="96987"/>
                      <a:pt x="0" y="76656"/>
                    </a:cubicBezTo>
                    <a:lnTo>
                      <a:pt x="0" y="76656"/>
                    </a:lnTo>
                    <a:cubicBezTo>
                      <a:pt x="0" y="56326"/>
                      <a:pt x="8076" y="36828"/>
                      <a:pt x="22452" y="22452"/>
                    </a:cubicBezTo>
                    <a:cubicBezTo>
                      <a:pt x="36828" y="8076"/>
                      <a:pt x="56326" y="0"/>
                      <a:pt x="76656" y="0"/>
                    </a:cubicBezTo>
                    <a:close/>
                  </a:path>
                </a:pathLst>
              </a:custGeom>
              <a:solidFill>
                <a:srgbClr val="E5E1DA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" name="TextBox 10">
                <a:extLst>
                  <a:ext uri="{FF2B5EF4-FFF2-40B4-BE49-F238E27FC236}">
                    <a16:creationId xmlns:a16="http://schemas.microsoft.com/office/drawing/2014/main" id="{8DBC66FB-7A1E-72AB-A07B-36DC535C2C2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30416" cy="200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oup 11">
              <a:extLst>
                <a:ext uri="{FF2B5EF4-FFF2-40B4-BE49-F238E27FC236}">
                  <a16:creationId xmlns:a16="http://schemas.microsoft.com/office/drawing/2014/main" id="{CA93651E-0811-DAA0-33E8-EE687FDDDBD9}"/>
                </a:ext>
              </a:extLst>
            </p:cNvPr>
            <p:cNvGrpSpPr/>
            <p:nvPr/>
          </p:nvGrpSpPr>
          <p:grpSpPr>
            <a:xfrm>
              <a:off x="212653" y="5328081"/>
              <a:ext cx="4710229" cy="776146"/>
              <a:chOff x="0" y="0"/>
              <a:chExt cx="930416" cy="153313"/>
            </a:xfrm>
          </p:grpSpPr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18D16E60-C8FF-F7E2-6CA7-5281E180526C}"/>
                  </a:ext>
                </a:extLst>
              </p:cNvPr>
              <p:cNvSpPr/>
              <p:nvPr/>
            </p:nvSpPr>
            <p:spPr>
              <a:xfrm>
                <a:off x="0" y="0"/>
                <a:ext cx="930415" cy="153313"/>
              </a:xfrm>
              <a:custGeom>
                <a:avLst/>
                <a:gdLst/>
                <a:ahLst/>
                <a:cxnLst/>
                <a:rect l="l" t="t" r="r" b="b"/>
                <a:pathLst>
                  <a:path w="930415" h="153313">
                    <a:moveTo>
                      <a:pt x="76656" y="0"/>
                    </a:moveTo>
                    <a:lnTo>
                      <a:pt x="853759" y="0"/>
                    </a:lnTo>
                    <a:cubicBezTo>
                      <a:pt x="874090" y="0"/>
                      <a:pt x="893588" y="8076"/>
                      <a:pt x="907963" y="22452"/>
                    </a:cubicBezTo>
                    <a:cubicBezTo>
                      <a:pt x="922339" y="36828"/>
                      <a:pt x="930415" y="56326"/>
                      <a:pt x="930415" y="76656"/>
                    </a:cubicBezTo>
                    <a:lnTo>
                      <a:pt x="930415" y="76656"/>
                    </a:lnTo>
                    <a:cubicBezTo>
                      <a:pt x="930415" y="96987"/>
                      <a:pt x="922339" y="116485"/>
                      <a:pt x="907963" y="130861"/>
                    </a:cubicBezTo>
                    <a:cubicBezTo>
                      <a:pt x="893588" y="145237"/>
                      <a:pt x="874090" y="153313"/>
                      <a:pt x="853759" y="153313"/>
                    </a:cubicBezTo>
                    <a:lnTo>
                      <a:pt x="76656" y="153313"/>
                    </a:lnTo>
                    <a:cubicBezTo>
                      <a:pt x="56326" y="153313"/>
                      <a:pt x="36828" y="145237"/>
                      <a:pt x="22452" y="130861"/>
                    </a:cubicBezTo>
                    <a:cubicBezTo>
                      <a:pt x="8076" y="116485"/>
                      <a:pt x="0" y="96987"/>
                      <a:pt x="0" y="76656"/>
                    </a:cubicBezTo>
                    <a:lnTo>
                      <a:pt x="0" y="76656"/>
                    </a:lnTo>
                    <a:cubicBezTo>
                      <a:pt x="0" y="56326"/>
                      <a:pt x="8076" y="36828"/>
                      <a:pt x="22452" y="22452"/>
                    </a:cubicBezTo>
                    <a:cubicBezTo>
                      <a:pt x="36828" y="8076"/>
                      <a:pt x="56326" y="0"/>
                      <a:pt x="76656" y="0"/>
                    </a:cubicBezTo>
                    <a:close/>
                  </a:path>
                </a:pathLst>
              </a:custGeom>
              <a:solidFill>
                <a:srgbClr val="E5E1DA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" name="TextBox 13">
                <a:extLst>
                  <a:ext uri="{FF2B5EF4-FFF2-40B4-BE49-F238E27FC236}">
                    <a16:creationId xmlns:a16="http://schemas.microsoft.com/office/drawing/2014/main" id="{3C444B25-4828-733E-CF1F-D930EE4BD55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30416" cy="200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7" name="Group 14">
              <a:extLst>
                <a:ext uri="{FF2B5EF4-FFF2-40B4-BE49-F238E27FC236}">
                  <a16:creationId xmlns:a16="http://schemas.microsoft.com/office/drawing/2014/main" id="{73CE0C2A-51B5-0A77-8528-6098FB76F0BF}"/>
                </a:ext>
              </a:extLst>
            </p:cNvPr>
            <p:cNvGrpSpPr/>
            <p:nvPr/>
          </p:nvGrpSpPr>
          <p:grpSpPr>
            <a:xfrm>
              <a:off x="212653" y="6320128"/>
              <a:ext cx="4710229" cy="776146"/>
              <a:chOff x="0" y="0"/>
              <a:chExt cx="930416" cy="153313"/>
            </a:xfrm>
          </p:grpSpPr>
          <p:sp>
            <p:nvSpPr>
              <p:cNvPr id="25" name="Freeform 15">
                <a:extLst>
                  <a:ext uri="{FF2B5EF4-FFF2-40B4-BE49-F238E27FC236}">
                    <a16:creationId xmlns:a16="http://schemas.microsoft.com/office/drawing/2014/main" id="{35AE73F7-3196-FC18-81D6-BC977CF7A88E}"/>
                  </a:ext>
                </a:extLst>
              </p:cNvPr>
              <p:cNvSpPr/>
              <p:nvPr/>
            </p:nvSpPr>
            <p:spPr>
              <a:xfrm>
                <a:off x="0" y="0"/>
                <a:ext cx="930415" cy="153313"/>
              </a:xfrm>
              <a:custGeom>
                <a:avLst/>
                <a:gdLst/>
                <a:ahLst/>
                <a:cxnLst/>
                <a:rect l="l" t="t" r="r" b="b"/>
                <a:pathLst>
                  <a:path w="930415" h="153313">
                    <a:moveTo>
                      <a:pt x="76656" y="0"/>
                    </a:moveTo>
                    <a:lnTo>
                      <a:pt x="853759" y="0"/>
                    </a:lnTo>
                    <a:cubicBezTo>
                      <a:pt x="874090" y="0"/>
                      <a:pt x="893588" y="8076"/>
                      <a:pt x="907963" y="22452"/>
                    </a:cubicBezTo>
                    <a:cubicBezTo>
                      <a:pt x="922339" y="36828"/>
                      <a:pt x="930415" y="56326"/>
                      <a:pt x="930415" y="76656"/>
                    </a:cubicBezTo>
                    <a:lnTo>
                      <a:pt x="930415" y="76656"/>
                    </a:lnTo>
                    <a:cubicBezTo>
                      <a:pt x="930415" y="96987"/>
                      <a:pt x="922339" y="116485"/>
                      <a:pt x="907963" y="130861"/>
                    </a:cubicBezTo>
                    <a:cubicBezTo>
                      <a:pt x="893588" y="145237"/>
                      <a:pt x="874090" y="153313"/>
                      <a:pt x="853759" y="153313"/>
                    </a:cubicBezTo>
                    <a:lnTo>
                      <a:pt x="76656" y="153313"/>
                    </a:lnTo>
                    <a:cubicBezTo>
                      <a:pt x="56326" y="153313"/>
                      <a:pt x="36828" y="145237"/>
                      <a:pt x="22452" y="130861"/>
                    </a:cubicBezTo>
                    <a:cubicBezTo>
                      <a:pt x="8076" y="116485"/>
                      <a:pt x="0" y="96987"/>
                      <a:pt x="0" y="76656"/>
                    </a:cubicBezTo>
                    <a:lnTo>
                      <a:pt x="0" y="76656"/>
                    </a:lnTo>
                    <a:cubicBezTo>
                      <a:pt x="0" y="56326"/>
                      <a:pt x="8076" y="36828"/>
                      <a:pt x="22452" y="22452"/>
                    </a:cubicBezTo>
                    <a:cubicBezTo>
                      <a:pt x="36828" y="8076"/>
                      <a:pt x="56326" y="0"/>
                      <a:pt x="76656" y="0"/>
                    </a:cubicBezTo>
                    <a:close/>
                  </a:path>
                </a:pathLst>
              </a:custGeom>
              <a:solidFill>
                <a:srgbClr val="E5E1DA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" name="TextBox 16">
                <a:extLst>
                  <a:ext uri="{FF2B5EF4-FFF2-40B4-BE49-F238E27FC236}">
                    <a16:creationId xmlns:a16="http://schemas.microsoft.com/office/drawing/2014/main" id="{19969E3C-D97C-06DC-0CA1-3232AA8FF6E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30416" cy="200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0" name="Group 17">
              <a:extLst>
                <a:ext uri="{FF2B5EF4-FFF2-40B4-BE49-F238E27FC236}">
                  <a16:creationId xmlns:a16="http://schemas.microsoft.com/office/drawing/2014/main" id="{A1C241D2-3284-691B-65EB-E8CB2DF6710C}"/>
                </a:ext>
              </a:extLst>
            </p:cNvPr>
            <p:cNvGrpSpPr/>
            <p:nvPr/>
          </p:nvGrpSpPr>
          <p:grpSpPr>
            <a:xfrm>
              <a:off x="212653" y="3343989"/>
              <a:ext cx="4710229" cy="776146"/>
              <a:chOff x="0" y="0"/>
              <a:chExt cx="930416" cy="153313"/>
            </a:xfrm>
          </p:grpSpPr>
          <p:sp>
            <p:nvSpPr>
              <p:cNvPr id="23" name="Freeform 18">
                <a:extLst>
                  <a:ext uri="{FF2B5EF4-FFF2-40B4-BE49-F238E27FC236}">
                    <a16:creationId xmlns:a16="http://schemas.microsoft.com/office/drawing/2014/main" id="{678A06AD-3AE9-B5E3-CE51-1955CC21C548}"/>
                  </a:ext>
                </a:extLst>
              </p:cNvPr>
              <p:cNvSpPr/>
              <p:nvPr/>
            </p:nvSpPr>
            <p:spPr>
              <a:xfrm>
                <a:off x="0" y="0"/>
                <a:ext cx="930415" cy="153313"/>
              </a:xfrm>
              <a:custGeom>
                <a:avLst/>
                <a:gdLst/>
                <a:ahLst/>
                <a:cxnLst/>
                <a:rect l="l" t="t" r="r" b="b"/>
                <a:pathLst>
                  <a:path w="930415" h="153313">
                    <a:moveTo>
                      <a:pt x="76656" y="0"/>
                    </a:moveTo>
                    <a:lnTo>
                      <a:pt x="853759" y="0"/>
                    </a:lnTo>
                    <a:cubicBezTo>
                      <a:pt x="874090" y="0"/>
                      <a:pt x="893588" y="8076"/>
                      <a:pt x="907963" y="22452"/>
                    </a:cubicBezTo>
                    <a:cubicBezTo>
                      <a:pt x="922339" y="36828"/>
                      <a:pt x="930415" y="56326"/>
                      <a:pt x="930415" y="76656"/>
                    </a:cubicBezTo>
                    <a:lnTo>
                      <a:pt x="930415" y="76656"/>
                    </a:lnTo>
                    <a:cubicBezTo>
                      <a:pt x="930415" y="96987"/>
                      <a:pt x="922339" y="116485"/>
                      <a:pt x="907963" y="130861"/>
                    </a:cubicBezTo>
                    <a:cubicBezTo>
                      <a:pt x="893588" y="145237"/>
                      <a:pt x="874090" y="153313"/>
                      <a:pt x="853759" y="153313"/>
                    </a:cubicBezTo>
                    <a:lnTo>
                      <a:pt x="76656" y="153313"/>
                    </a:lnTo>
                    <a:cubicBezTo>
                      <a:pt x="56326" y="153313"/>
                      <a:pt x="36828" y="145237"/>
                      <a:pt x="22452" y="130861"/>
                    </a:cubicBezTo>
                    <a:cubicBezTo>
                      <a:pt x="8076" y="116485"/>
                      <a:pt x="0" y="96987"/>
                      <a:pt x="0" y="76656"/>
                    </a:cubicBezTo>
                    <a:lnTo>
                      <a:pt x="0" y="76656"/>
                    </a:lnTo>
                    <a:cubicBezTo>
                      <a:pt x="0" y="56326"/>
                      <a:pt x="8076" y="36828"/>
                      <a:pt x="22452" y="22452"/>
                    </a:cubicBezTo>
                    <a:cubicBezTo>
                      <a:pt x="36828" y="8076"/>
                      <a:pt x="56326" y="0"/>
                      <a:pt x="76656" y="0"/>
                    </a:cubicBezTo>
                    <a:close/>
                  </a:path>
                </a:pathLst>
              </a:custGeom>
              <a:solidFill>
                <a:srgbClr val="E5E1DA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" name="TextBox 19">
                <a:extLst>
                  <a:ext uri="{FF2B5EF4-FFF2-40B4-BE49-F238E27FC236}">
                    <a16:creationId xmlns:a16="http://schemas.microsoft.com/office/drawing/2014/main" id="{AA7C80D6-00AB-7579-4F98-1B5FE3ED52C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30416" cy="200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6D5930E8-4328-D3FA-8B2C-F61FBC605DDB}"/>
                </a:ext>
              </a:extLst>
            </p:cNvPr>
            <p:cNvGrpSpPr/>
            <p:nvPr/>
          </p:nvGrpSpPr>
          <p:grpSpPr>
            <a:xfrm>
              <a:off x="212653" y="4336035"/>
              <a:ext cx="4710229" cy="776146"/>
              <a:chOff x="0" y="0"/>
              <a:chExt cx="930416" cy="153313"/>
            </a:xfrm>
          </p:grpSpPr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BC5B9770-AD6D-2535-34D4-9607AF77256D}"/>
                  </a:ext>
                </a:extLst>
              </p:cNvPr>
              <p:cNvSpPr/>
              <p:nvPr/>
            </p:nvSpPr>
            <p:spPr>
              <a:xfrm>
                <a:off x="0" y="0"/>
                <a:ext cx="930415" cy="153313"/>
              </a:xfrm>
              <a:custGeom>
                <a:avLst/>
                <a:gdLst/>
                <a:ahLst/>
                <a:cxnLst/>
                <a:rect l="l" t="t" r="r" b="b"/>
                <a:pathLst>
                  <a:path w="930415" h="153313">
                    <a:moveTo>
                      <a:pt x="76656" y="0"/>
                    </a:moveTo>
                    <a:lnTo>
                      <a:pt x="853759" y="0"/>
                    </a:lnTo>
                    <a:cubicBezTo>
                      <a:pt x="874090" y="0"/>
                      <a:pt x="893588" y="8076"/>
                      <a:pt x="907963" y="22452"/>
                    </a:cubicBezTo>
                    <a:cubicBezTo>
                      <a:pt x="922339" y="36828"/>
                      <a:pt x="930415" y="56326"/>
                      <a:pt x="930415" y="76656"/>
                    </a:cubicBezTo>
                    <a:lnTo>
                      <a:pt x="930415" y="76656"/>
                    </a:lnTo>
                    <a:cubicBezTo>
                      <a:pt x="930415" y="96987"/>
                      <a:pt x="922339" y="116485"/>
                      <a:pt x="907963" y="130861"/>
                    </a:cubicBezTo>
                    <a:cubicBezTo>
                      <a:pt x="893588" y="145237"/>
                      <a:pt x="874090" y="153313"/>
                      <a:pt x="853759" y="153313"/>
                    </a:cubicBezTo>
                    <a:lnTo>
                      <a:pt x="76656" y="153313"/>
                    </a:lnTo>
                    <a:cubicBezTo>
                      <a:pt x="56326" y="153313"/>
                      <a:pt x="36828" y="145237"/>
                      <a:pt x="22452" y="130861"/>
                    </a:cubicBezTo>
                    <a:cubicBezTo>
                      <a:pt x="8076" y="116485"/>
                      <a:pt x="0" y="96987"/>
                      <a:pt x="0" y="76656"/>
                    </a:cubicBezTo>
                    <a:lnTo>
                      <a:pt x="0" y="76656"/>
                    </a:lnTo>
                    <a:cubicBezTo>
                      <a:pt x="0" y="56326"/>
                      <a:pt x="8076" y="36828"/>
                      <a:pt x="22452" y="22452"/>
                    </a:cubicBezTo>
                    <a:cubicBezTo>
                      <a:pt x="36828" y="8076"/>
                      <a:pt x="56326" y="0"/>
                      <a:pt x="76656" y="0"/>
                    </a:cubicBezTo>
                    <a:close/>
                  </a:path>
                </a:pathLst>
              </a:custGeom>
              <a:solidFill>
                <a:srgbClr val="E5E1DA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" name="TextBox 22">
                <a:extLst>
                  <a:ext uri="{FF2B5EF4-FFF2-40B4-BE49-F238E27FC236}">
                    <a16:creationId xmlns:a16="http://schemas.microsoft.com/office/drawing/2014/main" id="{619EAC3C-436F-04FC-1D6C-EF247ADE169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30416" cy="200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CD3E8413-0007-2E64-CDB7-007F88D5FBE5}"/>
                </a:ext>
              </a:extLst>
            </p:cNvPr>
            <p:cNvGrpSpPr/>
            <p:nvPr/>
          </p:nvGrpSpPr>
          <p:grpSpPr>
            <a:xfrm>
              <a:off x="212653" y="2351942"/>
              <a:ext cx="4710229" cy="776146"/>
              <a:chOff x="0" y="0"/>
              <a:chExt cx="930416" cy="153313"/>
            </a:xfrm>
          </p:grpSpPr>
          <p:sp>
            <p:nvSpPr>
              <p:cNvPr id="19" name="Freeform 24">
                <a:extLst>
                  <a:ext uri="{FF2B5EF4-FFF2-40B4-BE49-F238E27FC236}">
                    <a16:creationId xmlns:a16="http://schemas.microsoft.com/office/drawing/2014/main" id="{264CB39B-6F84-7319-F8EB-A2A858950D63}"/>
                  </a:ext>
                </a:extLst>
              </p:cNvPr>
              <p:cNvSpPr/>
              <p:nvPr/>
            </p:nvSpPr>
            <p:spPr>
              <a:xfrm>
                <a:off x="0" y="0"/>
                <a:ext cx="930415" cy="153313"/>
              </a:xfrm>
              <a:custGeom>
                <a:avLst/>
                <a:gdLst/>
                <a:ahLst/>
                <a:cxnLst/>
                <a:rect l="l" t="t" r="r" b="b"/>
                <a:pathLst>
                  <a:path w="930415" h="153313">
                    <a:moveTo>
                      <a:pt x="76656" y="0"/>
                    </a:moveTo>
                    <a:lnTo>
                      <a:pt x="853759" y="0"/>
                    </a:lnTo>
                    <a:cubicBezTo>
                      <a:pt x="874090" y="0"/>
                      <a:pt x="893588" y="8076"/>
                      <a:pt x="907963" y="22452"/>
                    </a:cubicBezTo>
                    <a:cubicBezTo>
                      <a:pt x="922339" y="36828"/>
                      <a:pt x="930415" y="56326"/>
                      <a:pt x="930415" y="76656"/>
                    </a:cubicBezTo>
                    <a:lnTo>
                      <a:pt x="930415" y="76656"/>
                    </a:lnTo>
                    <a:cubicBezTo>
                      <a:pt x="930415" y="96987"/>
                      <a:pt x="922339" y="116485"/>
                      <a:pt x="907963" y="130861"/>
                    </a:cubicBezTo>
                    <a:cubicBezTo>
                      <a:pt x="893588" y="145237"/>
                      <a:pt x="874090" y="153313"/>
                      <a:pt x="853759" y="153313"/>
                    </a:cubicBezTo>
                    <a:lnTo>
                      <a:pt x="76656" y="153313"/>
                    </a:lnTo>
                    <a:cubicBezTo>
                      <a:pt x="56326" y="153313"/>
                      <a:pt x="36828" y="145237"/>
                      <a:pt x="22452" y="130861"/>
                    </a:cubicBezTo>
                    <a:cubicBezTo>
                      <a:pt x="8076" y="116485"/>
                      <a:pt x="0" y="96987"/>
                      <a:pt x="0" y="76656"/>
                    </a:cubicBezTo>
                    <a:lnTo>
                      <a:pt x="0" y="76656"/>
                    </a:lnTo>
                    <a:cubicBezTo>
                      <a:pt x="0" y="56326"/>
                      <a:pt x="8076" y="36828"/>
                      <a:pt x="22452" y="22452"/>
                    </a:cubicBezTo>
                    <a:cubicBezTo>
                      <a:pt x="36828" y="8076"/>
                      <a:pt x="56326" y="0"/>
                      <a:pt x="76656" y="0"/>
                    </a:cubicBezTo>
                    <a:close/>
                  </a:path>
                </a:pathLst>
              </a:custGeom>
              <a:solidFill>
                <a:srgbClr val="E5E1DA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" name="TextBox 25">
                <a:extLst>
                  <a:ext uri="{FF2B5EF4-FFF2-40B4-BE49-F238E27FC236}">
                    <a16:creationId xmlns:a16="http://schemas.microsoft.com/office/drawing/2014/main" id="{6E6A1AC4-E1D2-0FA4-CC5A-BF2F8ED4797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30416" cy="200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Group 26">
              <a:extLst>
                <a:ext uri="{FF2B5EF4-FFF2-40B4-BE49-F238E27FC236}">
                  <a16:creationId xmlns:a16="http://schemas.microsoft.com/office/drawing/2014/main" id="{7AF6388E-8498-3618-DFC7-3A25FDB16BC1}"/>
                </a:ext>
              </a:extLst>
            </p:cNvPr>
            <p:cNvGrpSpPr/>
            <p:nvPr/>
          </p:nvGrpSpPr>
          <p:grpSpPr>
            <a:xfrm>
              <a:off x="212653" y="304349"/>
              <a:ext cx="4710229" cy="776146"/>
              <a:chOff x="0" y="0"/>
              <a:chExt cx="930416" cy="153313"/>
            </a:xfrm>
          </p:grpSpPr>
          <p:sp>
            <p:nvSpPr>
              <p:cNvPr id="17" name="Freeform 27">
                <a:extLst>
                  <a:ext uri="{FF2B5EF4-FFF2-40B4-BE49-F238E27FC236}">
                    <a16:creationId xmlns:a16="http://schemas.microsoft.com/office/drawing/2014/main" id="{58C0ECA6-8163-705C-7DFF-B4572B5CAE26}"/>
                  </a:ext>
                </a:extLst>
              </p:cNvPr>
              <p:cNvSpPr/>
              <p:nvPr/>
            </p:nvSpPr>
            <p:spPr>
              <a:xfrm>
                <a:off x="0" y="0"/>
                <a:ext cx="930415" cy="153313"/>
              </a:xfrm>
              <a:custGeom>
                <a:avLst/>
                <a:gdLst/>
                <a:ahLst/>
                <a:cxnLst/>
                <a:rect l="l" t="t" r="r" b="b"/>
                <a:pathLst>
                  <a:path w="930415" h="153313">
                    <a:moveTo>
                      <a:pt x="76656" y="0"/>
                    </a:moveTo>
                    <a:lnTo>
                      <a:pt x="853759" y="0"/>
                    </a:lnTo>
                    <a:cubicBezTo>
                      <a:pt x="874090" y="0"/>
                      <a:pt x="893588" y="8076"/>
                      <a:pt x="907963" y="22452"/>
                    </a:cubicBezTo>
                    <a:cubicBezTo>
                      <a:pt x="922339" y="36828"/>
                      <a:pt x="930415" y="56326"/>
                      <a:pt x="930415" y="76656"/>
                    </a:cubicBezTo>
                    <a:lnTo>
                      <a:pt x="930415" y="76656"/>
                    </a:lnTo>
                    <a:cubicBezTo>
                      <a:pt x="930415" y="96987"/>
                      <a:pt x="922339" y="116485"/>
                      <a:pt x="907963" y="130861"/>
                    </a:cubicBezTo>
                    <a:cubicBezTo>
                      <a:pt x="893588" y="145237"/>
                      <a:pt x="874090" y="153313"/>
                      <a:pt x="853759" y="153313"/>
                    </a:cubicBezTo>
                    <a:lnTo>
                      <a:pt x="76656" y="153313"/>
                    </a:lnTo>
                    <a:cubicBezTo>
                      <a:pt x="56326" y="153313"/>
                      <a:pt x="36828" y="145237"/>
                      <a:pt x="22452" y="130861"/>
                    </a:cubicBezTo>
                    <a:cubicBezTo>
                      <a:pt x="8076" y="116485"/>
                      <a:pt x="0" y="96987"/>
                      <a:pt x="0" y="76656"/>
                    </a:cubicBezTo>
                    <a:lnTo>
                      <a:pt x="0" y="76656"/>
                    </a:lnTo>
                    <a:cubicBezTo>
                      <a:pt x="0" y="56326"/>
                      <a:pt x="8076" y="36828"/>
                      <a:pt x="22452" y="22452"/>
                    </a:cubicBezTo>
                    <a:cubicBezTo>
                      <a:pt x="36828" y="8076"/>
                      <a:pt x="56326" y="0"/>
                      <a:pt x="76656" y="0"/>
                    </a:cubicBezTo>
                    <a:close/>
                  </a:path>
                </a:pathLst>
              </a:custGeom>
              <a:solidFill>
                <a:srgbClr val="E5E1DA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" name="TextBox 28">
                <a:extLst>
                  <a:ext uri="{FF2B5EF4-FFF2-40B4-BE49-F238E27FC236}">
                    <a16:creationId xmlns:a16="http://schemas.microsoft.com/office/drawing/2014/main" id="{FB001AE7-EBAD-81B2-7247-A1A06EEFFD1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30416" cy="200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4" name="Group 29">
              <a:extLst>
                <a:ext uri="{FF2B5EF4-FFF2-40B4-BE49-F238E27FC236}">
                  <a16:creationId xmlns:a16="http://schemas.microsoft.com/office/drawing/2014/main" id="{5E47A234-CAC5-906E-944E-DA2F61CEDE78}"/>
                </a:ext>
              </a:extLst>
            </p:cNvPr>
            <p:cNvGrpSpPr/>
            <p:nvPr/>
          </p:nvGrpSpPr>
          <p:grpSpPr>
            <a:xfrm>
              <a:off x="212653" y="1296396"/>
              <a:ext cx="4710229" cy="776146"/>
              <a:chOff x="0" y="0"/>
              <a:chExt cx="930416" cy="153313"/>
            </a:xfrm>
          </p:grpSpPr>
          <p:sp>
            <p:nvSpPr>
              <p:cNvPr id="15" name="Freeform 30">
                <a:extLst>
                  <a:ext uri="{FF2B5EF4-FFF2-40B4-BE49-F238E27FC236}">
                    <a16:creationId xmlns:a16="http://schemas.microsoft.com/office/drawing/2014/main" id="{78EC619F-DAFD-1EB8-6FA2-3F040989A400}"/>
                  </a:ext>
                </a:extLst>
              </p:cNvPr>
              <p:cNvSpPr/>
              <p:nvPr/>
            </p:nvSpPr>
            <p:spPr>
              <a:xfrm>
                <a:off x="0" y="0"/>
                <a:ext cx="930415" cy="153313"/>
              </a:xfrm>
              <a:custGeom>
                <a:avLst/>
                <a:gdLst/>
                <a:ahLst/>
                <a:cxnLst/>
                <a:rect l="l" t="t" r="r" b="b"/>
                <a:pathLst>
                  <a:path w="930415" h="153313">
                    <a:moveTo>
                      <a:pt x="76656" y="0"/>
                    </a:moveTo>
                    <a:lnTo>
                      <a:pt x="853759" y="0"/>
                    </a:lnTo>
                    <a:cubicBezTo>
                      <a:pt x="874090" y="0"/>
                      <a:pt x="893588" y="8076"/>
                      <a:pt x="907963" y="22452"/>
                    </a:cubicBezTo>
                    <a:cubicBezTo>
                      <a:pt x="922339" y="36828"/>
                      <a:pt x="930415" y="56326"/>
                      <a:pt x="930415" y="76656"/>
                    </a:cubicBezTo>
                    <a:lnTo>
                      <a:pt x="930415" y="76656"/>
                    </a:lnTo>
                    <a:cubicBezTo>
                      <a:pt x="930415" y="96987"/>
                      <a:pt x="922339" y="116485"/>
                      <a:pt x="907963" y="130861"/>
                    </a:cubicBezTo>
                    <a:cubicBezTo>
                      <a:pt x="893588" y="145237"/>
                      <a:pt x="874090" y="153313"/>
                      <a:pt x="853759" y="153313"/>
                    </a:cubicBezTo>
                    <a:lnTo>
                      <a:pt x="76656" y="153313"/>
                    </a:lnTo>
                    <a:cubicBezTo>
                      <a:pt x="56326" y="153313"/>
                      <a:pt x="36828" y="145237"/>
                      <a:pt x="22452" y="130861"/>
                    </a:cubicBezTo>
                    <a:cubicBezTo>
                      <a:pt x="8076" y="116485"/>
                      <a:pt x="0" y="96987"/>
                      <a:pt x="0" y="76656"/>
                    </a:cubicBezTo>
                    <a:lnTo>
                      <a:pt x="0" y="76656"/>
                    </a:lnTo>
                    <a:cubicBezTo>
                      <a:pt x="0" y="56326"/>
                      <a:pt x="8076" y="36828"/>
                      <a:pt x="22452" y="22452"/>
                    </a:cubicBezTo>
                    <a:cubicBezTo>
                      <a:pt x="36828" y="8076"/>
                      <a:pt x="56326" y="0"/>
                      <a:pt x="76656" y="0"/>
                    </a:cubicBezTo>
                    <a:close/>
                  </a:path>
                </a:pathLst>
              </a:custGeom>
              <a:solidFill>
                <a:srgbClr val="E5E1DA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" name="TextBox 31">
                <a:extLst>
                  <a:ext uri="{FF2B5EF4-FFF2-40B4-BE49-F238E27FC236}">
                    <a16:creationId xmlns:a16="http://schemas.microsoft.com/office/drawing/2014/main" id="{B34BA008-8339-96C8-1D6A-64262C78D97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30416" cy="200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5191484-6F73-6AA4-C135-65BC0802F59F}"/>
              </a:ext>
            </a:extLst>
          </p:cNvPr>
          <p:cNvGrpSpPr/>
          <p:nvPr/>
        </p:nvGrpSpPr>
        <p:grpSpPr>
          <a:xfrm>
            <a:off x="3886200" y="2192707"/>
            <a:ext cx="3851651" cy="6291845"/>
            <a:chOff x="0" y="0"/>
            <a:chExt cx="5135535" cy="8389127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432E1DA-1BA5-1268-3253-3ED90AA56164}"/>
                </a:ext>
              </a:extLst>
            </p:cNvPr>
            <p:cNvGrpSpPr/>
            <p:nvPr/>
          </p:nvGrpSpPr>
          <p:grpSpPr>
            <a:xfrm>
              <a:off x="0" y="0"/>
              <a:ext cx="5135535" cy="8389127"/>
              <a:chOff x="0" y="0"/>
              <a:chExt cx="1014427" cy="1657112"/>
            </a:xfrm>
          </p:grpSpPr>
          <p:sp>
            <p:nvSpPr>
              <p:cNvPr id="59" name="Freeform 34">
                <a:extLst>
                  <a:ext uri="{FF2B5EF4-FFF2-40B4-BE49-F238E27FC236}">
                    <a16:creationId xmlns:a16="http://schemas.microsoft.com/office/drawing/2014/main" id="{9BFAF4C1-37F2-7295-7DD2-AB156453398B}"/>
                  </a:ext>
                </a:extLst>
              </p:cNvPr>
              <p:cNvSpPr/>
              <p:nvPr/>
            </p:nvSpPr>
            <p:spPr>
              <a:xfrm>
                <a:off x="0" y="0"/>
                <a:ext cx="1014427" cy="1657112"/>
              </a:xfrm>
              <a:custGeom>
                <a:avLst/>
                <a:gdLst/>
                <a:ahLst/>
                <a:cxnLst/>
                <a:rect l="l" t="t" r="r" b="b"/>
                <a:pathLst>
                  <a:path w="1014427" h="1657112">
                    <a:moveTo>
                      <a:pt x="102511" y="0"/>
                    </a:moveTo>
                    <a:lnTo>
                      <a:pt x="911915" y="0"/>
                    </a:lnTo>
                    <a:cubicBezTo>
                      <a:pt x="939103" y="0"/>
                      <a:pt x="965177" y="10800"/>
                      <a:pt x="984402" y="30025"/>
                    </a:cubicBezTo>
                    <a:cubicBezTo>
                      <a:pt x="1003626" y="49249"/>
                      <a:pt x="1014427" y="75324"/>
                      <a:pt x="1014427" y="102511"/>
                    </a:cubicBezTo>
                    <a:lnTo>
                      <a:pt x="1014427" y="1554600"/>
                    </a:lnTo>
                    <a:cubicBezTo>
                      <a:pt x="1014427" y="1581788"/>
                      <a:pt x="1003626" y="1607862"/>
                      <a:pt x="984402" y="1627087"/>
                    </a:cubicBezTo>
                    <a:cubicBezTo>
                      <a:pt x="965177" y="1646311"/>
                      <a:pt x="939103" y="1657112"/>
                      <a:pt x="911915" y="1657112"/>
                    </a:cubicBezTo>
                    <a:lnTo>
                      <a:pt x="102511" y="1657112"/>
                    </a:lnTo>
                    <a:cubicBezTo>
                      <a:pt x="75324" y="1657112"/>
                      <a:pt x="49249" y="1646311"/>
                      <a:pt x="30025" y="1627087"/>
                    </a:cubicBezTo>
                    <a:cubicBezTo>
                      <a:pt x="10800" y="1607862"/>
                      <a:pt x="0" y="1581788"/>
                      <a:pt x="0" y="1554600"/>
                    </a:cubicBezTo>
                    <a:lnTo>
                      <a:pt x="0" y="102511"/>
                    </a:lnTo>
                    <a:cubicBezTo>
                      <a:pt x="0" y="75324"/>
                      <a:pt x="10800" y="49249"/>
                      <a:pt x="30025" y="30025"/>
                    </a:cubicBezTo>
                    <a:cubicBezTo>
                      <a:pt x="49249" y="10800"/>
                      <a:pt x="75324" y="0"/>
                      <a:pt x="102511" y="0"/>
                    </a:cubicBezTo>
                    <a:close/>
                  </a:path>
                </a:pathLst>
              </a:custGeom>
              <a:solidFill>
                <a:srgbClr val="7EC1B9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0" name="TextBox 35">
                <a:extLst>
                  <a:ext uri="{FF2B5EF4-FFF2-40B4-BE49-F238E27FC236}">
                    <a16:creationId xmlns:a16="http://schemas.microsoft.com/office/drawing/2014/main" id="{03AC67AA-2842-BDB8-1C9B-B472DEF0978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014427" cy="17047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6">
              <a:extLst>
                <a:ext uri="{FF2B5EF4-FFF2-40B4-BE49-F238E27FC236}">
                  <a16:creationId xmlns:a16="http://schemas.microsoft.com/office/drawing/2014/main" id="{87D05A7E-E1C2-0460-19B7-436981DA50DC}"/>
                </a:ext>
              </a:extLst>
            </p:cNvPr>
            <p:cNvGrpSpPr/>
            <p:nvPr/>
          </p:nvGrpSpPr>
          <p:grpSpPr>
            <a:xfrm>
              <a:off x="212653" y="7375970"/>
              <a:ext cx="4710229" cy="776146"/>
              <a:chOff x="0" y="0"/>
              <a:chExt cx="930416" cy="153313"/>
            </a:xfrm>
          </p:grpSpPr>
          <p:sp>
            <p:nvSpPr>
              <p:cNvPr id="57" name="Freeform 37">
                <a:extLst>
                  <a:ext uri="{FF2B5EF4-FFF2-40B4-BE49-F238E27FC236}">
                    <a16:creationId xmlns:a16="http://schemas.microsoft.com/office/drawing/2014/main" id="{642F32E1-B963-D486-3902-AF6E1342C519}"/>
                  </a:ext>
                </a:extLst>
              </p:cNvPr>
              <p:cNvSpPr/>
              <p:nvPr/>
            </p:nvSpPr>
            <p:spPr>
              <a:xfrm>
                <a:off x="0" y="0"/>
                <a:ext cx="930415" cy="153313"/>
              </a:xfrm>
              <a:custGeom>
                <a:avLst/>
                <a:gdLst/>
                <a:ahLst/>
                <a:cxnLst/>
                <a:rect l="l" t="t" r="r" b="b"/>
                <a:pathLst>
                  <a:path w="930415" h="153313">
                    <a:moveTo>
                      <a:pt x="76656" y="0"/>
                    </a:moveTo>
                    <a:lnTo>
                      <a:pt x="853759" y="0"/>
                    </a:lnTo>
                    <a:cubicBezTo>
                      <a:pt x="874090" y="0"/>
                      <a:pt x="893588" y="8076"/>
                      <a:pt x="907963" y="22452"/>
                    </a:cubicBezTo>
                    <a:cubicBezTo>
                      <a:pt x="922339" y="36828"/>
                      <a:pt x="930415" y="56326"/>
                      <a:pt x="930415" y="76656"/>
                    </a:cubicBezTo>
                    <a:lnTo>
                      <a:pt x="930415" y="76656"/>
                    </a:lnTo>
                    <a:cubicBezTo>
                      <a:pt x="930415" y="96987"/>
                      <a:pt x="922339" y="116485"/>
                      <a:pt x="907963" y="130861"/>
                    </a:cubicBezTo>
                    <a:cubicBezTo>
                      <a:pt x="893588" y="145237"/>
                      <a:pt x="874090" y="153313"/>
                      <a:pt x="853759" y="153313"/>
                    </a:cubicBezTo>
                    <a:lnTo>
                      <a:pt x="76656" y="153313"/>
                    </a:lnTo>
                    <a:cubicBezTo>
                      <a:pt x="56326" y="153313"/>
                      <a:pt x="36828" y="145237"/>
                      <a:pt x="22452" y="130861"/>
                    </a:cubicBezTo>
                    <a:cubicBezTo>
                      <a:pt x="8076" y="116485"/>
                      <a:pt x="0" y="96987"/>
                      <a:pt x="0" y="76656"/>
                    </a:cubicBezTo>
                    <a:lnTo>
                      <a:pt x="0" y="76656"/>
                    </a:lnTo>
                    <a:cubicBezTo>
                      <a:pt x="0" y="56326"/>
                      <a:pt x="8076" y="36828"/>
                      <a:pt x="22452" y="22452"/>
                    </a:cubicBezTo>
                    <a:cubicBezTo>
                      <a:pt x="36828" y="8076"/>
                      <a:pt x="56326" y="0"/>
                      <a:pt x="76656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8" name="TextBox 38">
                <a:extLst>
                  <a:ext uri="{FF2B5EF4-FFF2-40B4-BE49-F238E27FC236}">
                    <a16:creationId xmlns:a16="http://schemas.microsoft.com/office/drawing/2014/main" id="{2C147D9B-8068-CDE2-087F-7DFA19B8A42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30416" cy="200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6" name="Group 39">
              <a:extLst>
                <a:ext uri="{FF2B5EF4-FFF2-40B4-BE49-F238E27FC236}">
                  <a16:creationId xmlns:a16="http://schemas.microsoft.com/office/drawing/2014/main" id="{AC495C0D-2579-4028-0895-8E51EF60E431}"/>
                </a:ext>
              </a:extLst>
            </p:cNvPr>
            <p:cNvGrpSpPr/>
            <p:nvPr/>
          </p:nvGrpSpPr>
          <p:grpSpPr>
            <a:xfrm>
              <a:off x="212653" y="5328081"/>
              <a:ext cx="4710229" cy="776146"/>
              <a:chOff x="0" y="0"/>
              <a:chExt cx="930416" cy="153313"/>
            </a:xfrm>
          </p:grpSpPr>
          <p:sp>
            <p:nvSpPr>
              <p:cNvPr id="55" name="Freeform 40">
                <a:extLst>
                  <a:ext uri="{FF2B5EF4-FFF2-40B4-BE49-F238E27FC236}">
                    <a16:creationId xmlns:a16="http://schemas.microsoft.com/office/drawing/2014/main" id="{21FEDD7C-D8CA-42CC-E4FD-097C090EEB79}"/>
                  </a:ext>
                </a:extLst>
              </p:cNvPr>
              <p:cNvSpPr/>
              <p:nvPr/>
            </p:nvSpPr>
            <p:spPr>
              <a:xfrm>
                <a:off x="0" y="0"/>
                <a:ext cx="930415" cy="153313"/>
              </a:xfrm>
              <a:custGeom>
                <a:avLst/>
                <a:gdLst/>
                <a:ahLst/>
                <a:cxnLst/>
                <a:rect l="l" t="t" r="r" b="b"/>
                <a:pathLst>
                  <a:path w="930415" h="153313">
                    <a:moveTo>
                      <a:pt x="76656" y="0"/>
                    </a:moveTo>
                    <a:lnTo>
                      <a:pt x="853759" y="0"/>
                    </a:lnTo>
                    <a:cubicBezTo>
                      <a:pt x="874090" y="0"/>
                      <a:pt x="893588" y="8076"/>
                      <a:pt x="907963" y="22452"/>
                    </a:cubicBezTo>
                    <a:cubicBezTo>
                      <a:pt x="922339" y="36828"/>
                      <a:pt x="930415" y="56326"/>
                      <a:pt x="930415" y="76656"/>
                    </a:cubicBezTo>
                    <a:lnTo>
                      <a:pt x="930415" y="76656"/>
                    </a:lnTo>
                    <a:cubicBezTo>
                      <a:pt x="930415" y="96987"/>
                      <a:pt x="922339" y="116485"/>
                      <a:pt x="907963" y="130861"/>
                    </a:cubicBezTo>
                    <a:cubicBezTo>
                      <a:pt x="893588" y="145237"/>
                      <a:pt x="874090" y="153313"/>
                      <a:pt x="853759" y="153313"/>
                    </a:cubicBezTo>
                    <a:lnTo>
                      <a:pt x="76656" y="153313"/>
                    </a:lnTo>
                    <a:cubicBezTo>
                      <a:pt x="56326" y="153313"/>
                      <a:pt x="36828" y="145237"/>
                      <a:pt x="22452" y="130861"/>
                    </a:cubicBezTo>
                    <a:cubicBezTo>
                      <a:pt x="8076" y="116485"/>
                      <a:pt x="0" y="96987"/>
                      <a:pt x="0" y="76656"/>
                    </a:cubicBezTo>
                    <a:lnTo>
                      <a:pt x="0" y="76656"/>
                    </a:lnTo>
                    <a:cubicBezTo>
                      <a:pt x="0" y="56326"/>
                      <a:pt x="8076" y="36828"/>
                      <a:pt x="22452" y="22452"/>
                    </a:cubicBezTo>
                    <a:cubicBezTo>
                      <a:pt x="36828" y="8076"/>
                      <a:pt x="56326" y="0"/>
                      <a:pt x="76656" y="0"/>
                    </a:cubicBezTo>
                    <a:close/>
                  </a:path>
                </a:pathLst>
              </a:custGeom>
              <a:solidFill>
                <a:srgbClr val="E5E1DA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6" name="TextBox 41">
                <a:extLst>
                  <a:ext uri="{FF2B5EF4-FFF2-40B4-BE49-F238E27FC236}">
                    <a16:creationId xmlns:a16="http://schemas.microsoft.com/office/drawing/2014/main" id="{279D7A0B-5B83-6756-1C1B-FC9C7D9EC9B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30416" cy="200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7" name="Group 42">
              <a:extLst>
                <a:ext uri="{FF2B5EF4-FFF2-40B4-BE49-F238E27FC236}">
                  <a16:creationId xmlns:a16="http://schemas.microsoft.com/office/drawing/2014/main" id="{0579AACB-2582-F5EC-6749-83DF29072997}"/>
                </a:ext>
              </a:extLst>
            </p:cNvPr>
            <p:cNvGrpSpPr/>
            <p:nvPr/>
          </p:nvGrpSpPr>
          <p:grpSpPr>
            <a:xfrm>
              <a:off x="212653" y="6320128"/>
              <a:ext cx="4710229" cy="776146"/>
              <a:chOff x="0" y="0"/>
              <a:chExt cx="930416" cy="153313"/>
            </a:xfrm>
          </p:grpSpPr>
          <p:sp>
            <p:nvSpPr>
              <p:cNvPr id="53" name="Freeform 43">
                <a:extLst>
                  <a:ext uri="{FF2B5EF4-FFF2-40B4-BE49-F238E27FC236}">
                    <a16:creationId xmlns:a16="http://schemas.microsoft.com/office/drawing/2014/main" id="{807E7582-4EC7-A046-8A6D-817C95E92F84}"/>
                  </a:ext>
                </a:extLst>
              </p:cNvPr>
              <p:cNvSpPr/>
              <p:nvPr/>
            </p:nvSpPr>
            <p:spPr>
              <a:xfrm>
                <a:off x="0" y="0"/>
                <a:ext cx="930415" cy="153313"/>
              </a:xfrm>
              <a:custGeom>
                <a:avLst/>
                <a:gdLst/>
                <a:ahLst/>
                <a:cxnLst/>
                <a:rect l="l" t="t" r="r" b="b"/>
                <a:pathLst>
                  <a:path w="930415" h="153313">
                    <a:moveTo>
                      <a:pt x="76656" y="0"/>
                    </a:moveTo>
                    <a:lnTo>
                      <a:pt x="853759" y="0"/>
                    </a:lnTo>
                    <a:cubicBezTo>
                      <a:pt x="874090" y="0"/>
                      <a:pt x="893588" y="8076"/>
                      <a:pt x="907963" y="22452"/>
                    </a:cubicBezTo>
                    <a:cubicBezTo>
                      <a:pt x="922339" y="36828"/>
                      <a:pt x="930415" y="56326"/>
                      <a:pt x="930415" y="76656"/>
                    </a:cubicBezTo>
                    <a:lnTo>
                      <a:pt x="930415" y="76656"/>
                    </a:lnTo>
                    <a:cubicBezTo>
                      <a:pt x="930415" y="96987"/>
                      <a:pt x="922339" y="116485"/>
                      <a:pt x="907963" y="130861"/>
                    </a:cubicBezTo>
                    <a:cubicBezTo>
                      <a:pt x="893588" y="145237"/>
                      <a:pt x="874090" y="153313"/>
                      <a:pt x="853759" y="153313"/>
                    </a:cubicBezTo>
                    <a:lnTo>
                      <a:pt x="76656" y="153313"/>
                    </a:lnTo>
                    <a:cubicBezTo>
                      <a:pt x="56326" y="153313"/>
                      <a:pt x="36828" y="145237"/>
                      <a:pt x="22452" y="130861"/>
                    </a:cubicBezTo>
                    <a:cubicBezTo>
                      <a:pt x="8076" y="116485"/>
                      <a:pt x="0" y="96987"/>
                      <a:pt x="0" y="76656"/>
                    </a:cubicBezTo>
                    <a:lnTo>
                      <a:pt x="0" y="76656"/>
                    </a:lnTo>
                    <a:cubicBezTo>
                      <a:pt x="0" y="56326"/>
                      <a:pt x="8076" y="36828"/>
                      <a:pt x="22452" y="22452"/>
                    </a:cubicBezTo>
                    <a:cubicBezTo>
                      <a:pt x="36828" y="8076"/>
                      <a:pt x="56326" y="0"/>
                      <a:pt x="76656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4" name="TextBox 44">
                <a:extLst>
                  <a:ext uri="{FF2B5EF4-FFF2-40B4-BE49-F238E27FC236}">
                    <a16:creationId xmlns:a16="http://schemas.microsoft.com/office/drawing/2014/main" id="{23B0AA16-453F-7B3D-6652-D1A14F9AE43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30416" cy="200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8" name="Group 45">
              <a:extLst>
                <a:ext uri="{FF2B5EF4-FFF2-40B4-BE49-F238E27FC236}">
                  <a16:creationId xmlns:a16="http://schemas.microsoft.com/office/drawing/2014/main" id="{5D492556-0BF4-83B7-2638-808C10AAF3FD}"/>
                </a:ext>
              </a:extLst>
            </p:cNvPr>
            <p:cNvGrpSpPr/>
            <p:nvPr/>
          </p:nvGrpSpPr>
          <p:grpSpPr>
            <a:xfrm>
              <a:off x="212653" y="3343989"/>
              <a:ext cx="4710229" cy="776146"/>
              <a:chOff x="0" y="0"/>
              <a:chExt cx="930416" cy="153313"/>
            </a:xfrm>
          </p:grpSpPr>
          <p:sp>
            <p:nvSpPr>
              <p:cNvPr id="51" name="Freeform 46">
                <a:extLst>
                  <a:ext uri="{FF2B5EF4-FFF2-40B4-BE49-F238E27FC236}">
                    <a16:creationId xmlns:a16="http://schemas.microsoft.com/office/drawing/2014/main" id="{F62E105F-5F46-5BE1-CDD0-F19ACD58D43A}"/>
                  </a:ext>
                </a:extLst>
              </p:cNvPr>
              <p:cNvSpPr/>
              <p:nvPr/>
            </p:nvSpPr>
            <p:spPr>
              <a:xfrm>
                <a:off x="0" y="0"/>
                <a:ext cx="930415" cy="153313"/>
              </a:xfrm>
              <a:custGeom>
                <a:avLst/>
                <a:gdLst/>
                <a:ahLst/>
                <a:cxnLst/>
                <a:rect l="l" t="t" r="r" b="b"/>
                <a:pathLst>
                  <a:path w="930415" h="153313">
                    <a:moveTo>
                      <a:pt x="76656" y="0"/>
                    </a:moveTo>
                    <a:lnTo>
                      <a:pt x="853759" y="0"/>
                    </a:lnTo>
                    <a:cubicBezTo>
                      <a:pt x="874090" y="0"/>
                      <a:pt x="893588" y="8076"/>
                      <a:pt x="907963" y="22452"/>
                    </a:cubicBezTo>
                    <a:cubicBezTo>
                      <a:pt x="922339" y="36828"/>
                      <a:pt x="930415" y="56326"/>
                      <a:pt x="930415" y="76656"/>
                    </a:cubicBezTo>
                    <a:lnTo>
                      <a:pt x="930415" y="76656"/>
                    </a:lnTo>
                    <a:cubicBezTo>
                      <a:pt x="930415" y="96987"/>
                      <a:pt x="922339" y="116485"/>
                      <a:pt x="907963" y="130861"/>
                    </a:cubicBezTo>
                    <a:cubicBezTo>
                      <a:pt x="893588" y="145237"/>
                      <a:pt x="874090" y="153313"/>
                      <a:pt x="853759" y="153313"/>
                    </a:cubicBezTo>
                    <a:lnTo>
                      <a:pt x="76656" y="153313"/>
                    </a:lnTo>
                    <a:cubicBezTo>
                      <a:pt x="56326" y="153313"/>
                      <a:pt x="36828" y="145237"/>
                      <a:pt x="22452" y="130861"/>
                    </a:cubicBezTo>
                    <a:cubicBezTo>
                      <a:pt x="8076" y="116485"/>
                      <a:pt x="0" y="96987"/>
                      <a:pt x="0" y="76656"/>
                    </a:cubicBezTo>
                    <a:lnTo>
                      <a:pt x="0" y="76656"/>
                    </a:lnTo>
                    <a:cubicBezTo>
                      <a:pt x="0" y="56326"/>
                      <a:pt x="8076" y="36828"/>
                      <a:pt x="22452" y="22452"/>
                    </a:cubicBezTo>
                    <a:cubicBezTo>
                      <a:pt x="36828" y="8076"/>
                      <a:pt x="56326" y="0"/>
                      <a:pt x="76656" y="0"/>
                    </a:cubicBezTo>
                    <a:close/>
                  </a:path>
                </a:pathLst>
              </a:custGeom>
              <a:solidFill>
                <a:srgbClr val="E5E1DA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79CBF69B-C0BD-9C06-3C28-7494D69320C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30416" cy="200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9" name="Group 48">
              <a:extLst>
                <a:ext uri="{FF2B5EF4-FFF2-40B4-BE49-F238E27FC236}">
                  <a16:creationId xmlns:a16="http://schemas.microsoft.com/office/drawing/2014/main" id="{A7F5372F-C7B0-843F-221A-E51C5D15E7C7}"/>
                </a:ext>
              </a:extLst>
            </p:cNvPr>
            <p:cNvGrpSpPr/>
            <p:nvPr/>
          </p:nvGrpSpPr>
          <p:grpSpPr>
            <a:xfrm>
              <a:off x="212653" y="4336035"/>
              <a:ext cx="4710229" cy="776146"/>
              <a:chOff x="0" y="0"/>
              <a:chExt cx="930416" cy="153313"/>
            </a:xfrm>
          </p:grpSpPr>
          <p:sp>
            <p:nvSpPr>
              <p:cNvPr id="49" name="Freeform 49">
                <a:extLst>
                  <a:ext uri="{FF2B5EF4-FFF2-40B4-BE49-F238E27FC236}">
                    <a16:creationId xmlns:a16="http://schemas.microsoft.com/office/drawing/2014/main" id="{F1326B80-4811-0810-8D2C-C4F490D785B9}"/>
                  </a:ext>
                </a:extLst>
              </p:cNvPr>
              <p:cNvSpPr/>
              <p:nvPr/>
            </p:nvSpPr>
            <p:spPr>
              <a:xfrm>
                <a:off x="0" y="0"/>
                <a:ext cx="930415" cy="153313"/>
              </a:xfrm>
              <a:custGeom>
                <a:avLst/>
                <a:gdLst/>
                <a:ahLst/>
                <a:cxnLst/>
                <a:rect l="l" t="t" r="r" b="b"/>
                <a:pathLst>
                  <a:path w="930415" h="153313">
                    <a:moveTo>
                      <a:pt x="76656" y="0"/>
                    </a:moveTo>
                    <a:lnTo>
                      <a:pt x="853759" y="0"/>
                    </a:lnTo>
                    <a:cubicBezTo>
                      <a:pt x="874090" y="0"/>
                      <a:pt x="893588" y="8076"/>
                      <a:pt x="907963" y="22452"/>
                    </a:cubicBezTo>
                    <a:cubicBezTo>
                      <a:pt x="922339" y="36828"/>
                      <a:pt x="930415" y="56326"/>
                      <a:pt x="930415" y="76656"/>
                    </a:cubicBezTo>
                    <a:lnTo>
                      <a:pt x="930415" y="76656"/>
                    </a:lnTo>
                    <a:cubicBezTo>
                      <a:pt x="930415" y="96987"/>
                      <a:pt x="922339" y="116485"/>
                      <a:pt x="907963" y="130861"/>
                    </a:cubicBezTo>
                    <a:cubicBezTo>
                      <a:pt x="893588" y="145237"/>
                      <a:pt x="874090" y="153313"/>
                      <a:pt x="853759" y="153313"/>
                    </a:cubicBezTo>
                    <a:lnTo>
                      <a:pt x="76656" y="153313"/>
                    </a:lnTo>
                    <a:cubicBezTo>
                      <a:pt x="56326" y="153313"/>
                      <a:pt x="36828" y="145237"/>
                      <a:pt x="22452" y="130861"/>
                    </a:cubicBezTo>
                    <a:cubicBezTo>
                      <a:pt x="8076" y="116485"/>
                      <a:pt x="0" y="96987"/>
                      <a:pt x="0" y="76656"/>
                    </a:cubicBezTo>
                    <a:lnTo>
                      <a:pt x="0" y="76656"/>
                    </a:lnTo>
                    <a:cubicBezTo>
                      <a:pt x="0" y="56326"/>
                      <a:pt x="8076" y="36828"/>
                      <a:pt x="22452" y="22452"/>
                    </a:cubicBezTo>
                    <a:cubicBezTo>
                      <a:pt x="36828" y="8076"/>
                      <a:pt x="56326" y="0"/>
                      <a:pt x="76656" y="0"/>
                    </a:cubicBezTo>
                    <a:close/>
                  </a:path>
                </a:pathLst>
              </a:custGeom>
              <a:solidFill>
                <a:srgbClr val="E5E1DA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0" name="TextBox 50">
                <a:extLst>
                  <a:ext uri="{FF2B5EF4-FFF2-40B4-BE49-F238E27FC236}">
                    <a16:creationId xmlns:a16="http://schemas.microsoft.com/office/drawing/2014/main" id="{142D314E-7DE6-CBE4-89B4-6095172084D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30416" cy="200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40" name="Group 51">
              <a:extLst>
                <a:ext uri="{FF2B5EF4-FFF2-40B4-BE49-F238E27FC236}">
                  <a16:creationId xmlns:a16="http://schemas.microsoft.com/office/drawing/2014/main" id="{7B8CAC6A-1457-DD6E-B674-101BDD709BCA}"/>
                </a:ext>
              </a:extLst>
            </p:cNvPr>
            <p:cNvGrpSpPr/>
            <p:nvPr/>
          </p:nvGrpSpPr>
          <p:grpSpPr>
            <a:xfrm>
              <a:off x="212653" y="2351942"/>
              <a:ext cx="4710229" cy="776146"/>
              <a:chOff x="0" y="0"/>
              <a:chExt cx="930416" cy="153313"/>
            </a:xfrm>
          </p:grpSpPr>
          <p:sp>
            <p:nvSpPr>
              <p:cNvPr id="47" name="Freeform 52">
                <a:extLst>
                  <a:ext uri="{FF2B5EF4-FFF2-40B4-BE49-F238E27FC236}">
                    <a16:creationId xmlns:a16="http://schemas.microsoft.com/office/drawing/2014/main" id="{2DC0BA38-4B76-C008-9232-AF8FDA31D65F}"/>
                  </a:ext>
                </a:extLst>
              </p:cNvPr>
              <p:cNvSpPr/>
              <p:nvPr/>
            </p:nvSpPr>
            <p:spPr>
              <a:xfrm>
                <a:off x="0" y="0"/>
                <a:ext cx="930415" cy="153313"/>
              </a:xfrm>
              <a:custGeom>
                <a:avLst/>
                <a:gdLst/>
                <a:ahLst/>
                <a:cxnLst/>
                <a:rect l="l" t="t" r="r" b="b"/>
                <a:pathLst>
                  <a:path w="930415" h="153313">
                    <a:moveTo>
                      <a:pt x="76656" y="0"/>
                    </a:moveTo>
                    <a:lnTo>
                      <a:pt x="853759" y="0"/>
                    </a:lnTo>
                    <a:cubicBezTo>
                      <a:pt x="874090" y="0"/>
                      <a:pt x="893588" y="8076"/>
                      <a:pt x="907963" y="22452"/>
                    </a:cubicBezTo>
                    <a:cubicBezTo>
                      <a:pt x="922339" y="36828"/>
                      <a:pt x="930415" y="56326"/>
                      <a:pt x="930415" y="76656"/>
                    </a:cubicBezTo>
                    <a:lnTo>
                      <a:pt x="930415" y="76656"/>
                    </a:lnTo>
                    <a:cubicBezTo>
                      <a:pt x="930415" y="96987"/>
                      <a:pt x="922339" y="116485"/>
                      <a:pt x="907963" y="130861"/>
                    </a:cubicBezTo>
                    <a:cubicBezTo>
                      <a:pt x="893588" y="145237"/>
                      <a:pt x="874090" y="153313"/>
                      <a:pt x="853759" y="153313"/>
                    </a:cubicBezTo>
                    <a:lnTo>
                      <a:pt x="76656" y="153313"/>
                    </a:lnTo>
                    <a:cubicBezTo>
                      <a:pt x="56326" y="153313"/>
                      <a:pt x="36828" y="145237"/>
                      <a:pt x="22452" y="130861"/>
                    </a:cubicBezTo>
                    <a:cubicBezTo>
                      <a:pt x="8076" y="116485"/>
                      <a:pt x="0" y="96987"/>
                      <a:pt x="0" y="76656"/>
                    </a:cubicBezTo>
                    <a:lnTo>
                      <a:pt x="0" y="76656"/>
                    </a:lnTo>
                    <a:cubicBezTo>
                      <a:pt x="0" y="56326"/>
                      <a:pt x="8076" y="36828"/>
                      <a:pt x="22452" y="22452"/>
                    </a:cubicBezTo>
                    <a:cubicBezTo>
                      <a:pt x="36828" y="8076"/>
                      <a:pt x="56326" y="0"/>
                      <a:pt x="76656" y="0"/>
                    </a:cubicBezTo>
                    <a:close/>
                  </a:path>
                </a:pathLst>
              </a:custGeom>
              <a:solidFill>
                <a:srgbClr val="E5E1DA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8" name="TextBox 53">
                <a:extLst>
                  <a:ext uri="{FF2B5EF4-FFF2-40B4-BE49-F238E27FC236}">
                    <a16:creationId xmlns:a16="http://schemas.microsoft.com/office/drawing/2014/main" id="{4F986758-01F9-1EFC-3ECE-325DB07190D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30416" cy="200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41" name="Group 54">
              <a:extLst>
                <a:ext uri="{FF2B5EF4-FFF2-40B4-BE49-F238E27FC236}">
                  <a16:creationId xmlns:a16="http://schemas.microsoft.com/office/drawing/2014/main" id="{E9F449EA-9C59-829F-D3F1-F36F510E2932}"/>
                </a:ext>
              </a:extLst>
            </p:cNvPr>
            <p:cNvGrpSpPr/>
            <p:nvPr/>
          </p:nvGrpSpPr>
          <p:grpSpPr>
            <a:xfrm>
              <a:off x="212653" y="304349"/>
              <a:ext cx="4710229" cy="776146"/>
              <a:chOff x="0" y="0"/>
              <a:chExt cx="930416" cy="153313"/>
            </a:xfrm>
          </p:grpSpPr>
          <p:sp>
            <p:nvSpPr>
              <p:cNvPr id="45" name="Freeform 55">
                <a:extLst>
                  <a:ext uri="{FF2B5EF4-FFF2-40B4-BE49-F238E27FC236}">
                    <a16:creationId xmlns:a16="http://schemas.microsoft.com/office/drawing/2014/main" id="{42CE6835-CDEA-BA89-2EB6-642C34976081}"/>
                  </a:ext>
                </a:extLst>
              </p:cNvPr>
              <p:cNvSpPr/>
              <p:nvPr/>
            </p:nvSpPr>
            <p:spPr>
              <a:xfrm>
                <a:off x="0" y="0"/>
                <a:ext cx="930415" cy="153313"/>
              </a:xfrm>
              <a:custGeom>
                <a:avLst/>
                <a:gdLst/>
                <a:ahLst/>
                <a:cxnLst/>
                <a:rect l="l" t="t" r="r" b="b"/>
                <a:pathLst>
                  <a:path w="930415" h="153313">
                    <a:moveTo>
                      <a:pt x="76656" y="0"/>
                    </a:moveTo>
                    <a:lnTo>
                      <a:pt x="853759" y="0"/>
                    </a:lnTo>
                    <a:cubicBezTo>
                      <a:pt x="874090" y="0"/>
                      <a:pt x="893588" y="8076"/>
                      <a:pt x="907963" y="22452"/>
                    </a:cubicBezTo>
                    <a:cubicBezTo>
                      <a:pt x="922339" y="36828"/>
                      <a:pt x="930415" y="56326"/>
                      <a:pt x="930415" y="76656"/>
                    </a:cubicBezTo>
                    <a:lnTo>
                      <a:pt x="930415" y="76656"/>
                    </a:lnTo>
                    <a:cubicBezTo>
                      <a:pt x="930415" y="96987"/>
                      <a:pt x="922339" y="116485"/>
                      <a:pt x="907963" y="130861"/>
                    </a:cubicBezTo>
                    <a:cubicBezTo>
                      <a:pt x="893588" y="145237"/>
                      <a:pt x="874090" y="153313"/>
                      <a:pt x="853759" y="153313"/>
                    </a:cubicBezTo>
                    <a:lnTo>
                      <a:pt x="76656" y="153313"/>
                    </a:lnTo>
                    <a:cubicBezTo>
                      <a:pt x="56326" y="153313"/>
                      <a:pt x="36828" y="145237"/>
                      <a:pt x="22452" y="130861"/>
                    </a:cubicBezTo>
                    <a:cubicBezTo>
                      <a:pt x="8076" y="116485"/>
                      <a:pt x="0" y="96987"/>
                      <a:pt x="0" y="76656"/>
                    </a:cubicBezTo>
                    <a:lnTo>
                      <a:pt x="0" y="76656"/>
                    </a:lnTo>
                    <a:cubicBezTo>
                      <a:pt x="0" y="56326"/>
                      <a:pt x="8076" y="36828"/>
                      <a:pt x="22452" y="22452"/>
                    </a:cubicBezTo>
                    <a:cubicBezTo>
                      <a:pt x="36828" y="8076"/>
                      <a:pt x="56326" y="0"/>
                      <a:pt x="76656" y="0"/>
                    </a:cubicBezTo>
                    <a:close/>
                  </a:path>
                </a:pathLst>
              </a:custGeom>
              <a:solidFill>
                <a:srgbClr val="E5E1DA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TextBox 56">
                <a:extLst>
                  <a:ext uri="{FF2B5EF4-FFF2-40B4-BE49-F238E27FC236}">
                    <a16:creationId xmlns:a16="http://schemas.microsoft.com/office/drawing/2014/main" id="{FB8C94E7-DB45-9ECE-1BD6-D732992CE20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30416" cy="200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42" name="Group 57">
              <a:extLst>
                <a:ext uri="{FF2B5EF4-FFF2-40B4-BE49-F238E27FC236}">
                  <a16:creationId xmlns:a16="http://schemas.microsoft.com/office/drawing/2014/main" id="{B42BE174-D916-58DE-8CFB-D1BAF66588C0}"/>
                </a:ext>
              </a:extLst>
            </p:cNvPr>
            <p:cNvGrpSpPr/>
            <p:nvPr/>
          </p:nvGrpSpPr>
          <p:grpSpPr>
            <a:xfrm>
              <a:off x="212653" y="1296396"/>
              <a:ext cx="4710229" cy="776146"/>
              <a:chOff x="0" y="0"/>
              <a:chExt cx="930416" cy="153313"/>
            </a:xfrm>
          </p:grpSpPr>
          <p:sp>
            <p:nvSpPr>
              <p:cNvPr id="43" name="Freeform 58">
                <a:extLst>
                  <a:ext uri="{FF2B5EF4-FFF2-40B4-BE49-F238E27FC236}">
                    <a16:creationId xmlns:a16="http://schemas.microsoft.com/office/drawing/2014/main" id="{61DFB92F-D2FB-9BB1-386F-B1F489F35CB0}"/>
                  </a:ext>
                </a:extLst>
              </p:cNvPr>
              <p:cNvSpPr/>
              <p:nvPr/>
            </p:nvSpPr>
            <p:spPr>
              <a:xfrm>
                <a:off x="0" y="0"/>
                <a:ext cx="930415" cy="153313"/>
              </a:xfrm>
              <a:custGeom>
                <a:avLst/>
                <a:gdLst/>
                <a:ahLst/>
                <a:cxnLst/>
                <a:rect l="l" t="t" r="r" b="b"/>
                <a:pathLst>
                  <a:path w="930415" h="153313">
                    <a:moveTo>
                      <a:pt x="76656" y="0"/>
                    </a:moveTo>
                    <a:lnTo>
                      <a:pt x="853759" y="0"/>
                    </a:lnTo>
                    <a:cubicBezTo>
                      <a:pt x="874090" y="0"/>
                      <a:pt x="893588" y="8076"/>
                      <a:pt x="907963" y="22452"/>
                    </a:cubicBezTo>
                    <a:cubicBezTo>
                      <a:pt x="922339" y="36828"/>
                      <a:pt x="930415" y="56326"/>
                      <a:pt x="930415" y="76656"/>
                    </a:cubicBezTo>
                    <a:lnTo>
                      <a:pt x="930415" y="76656"/>
                    </a:lnTo>
                    <a:cubicBezTo>
                      <a:pt x="930415" y="96987"/>
                      <a:pt x="922339" y="116485"/>
                      <a:pt x="907963" y="130861"/>
                    </a:cubicBezTo>
                    <a:cubicBezTo>
                      <a:pt x="893588" y="145237"/>
                      <a:pt x="874090" y="153313"/>
                      <a:pt x="853759" y="153313"/>
                    </a:cubicBezTo>
                    <a:lnTo>
                      <a:pt x="76656" y="153313"/>
                    </a:lnTo>
                    <a:cubicBezTo>
                      <a:pt x="56326" y="153313"/>
                      <a:pt x="36828" y="145237"/>
                      <a:pt x="22452" y="130861"/>
                    </a:cubicBezTo>
                    <a:cubicBezTo>
                      <a:pt x="8076" y="116485"/>
                      <a:pt x="0" y="96987"/>
                      <a:pt x="0" y="76656"/>
                    </a:cubicBezTo>
                    <a:lnTo>
                      <a:pt x="0" y="76656"/>
                    </a:lnTo>
                    <a:cubicBezTo>
                      <a:pt x="0" y="56326"/>
                      <a:pt x="8076" y="36828"/>
                      <a:pt x="22452" y="22452"/>
                    </a:cubicBezTo>
                    <a:cubicBezTo>
                      <a:pt x="36828" y="8076"/>
                      <a:pt x="56326" y="0"/>
                      <a:pt x="76656" y="0"/>
                    </a:cubicBezTo>
                    <a:close/>
                  </a:path>
                </a:pathLst>
              </a:custGeom>
              <a:solidFill>
                <a:srgbClr val="E5E1DA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4" name="TextBox 59">
                <a:extLst>
                  <a:ext uri="{FF2B5EF4-FFF2-40B4-BE49-F238E27FC236}">
                    <a16:creationId xmlns:a16="http://schemas.microsoft.com/office/drawing/2014/main" id="{F89D29EE-BACF-CCB8-F1A8-90575D31839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30416" cy="200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CAA3735-D074-5C63-A70A-6A57DFA908B0}"/>
              </a:ext>
            </a:extLst>
          </p:cNvPr>
          <p:cNvGrpSpPr/>
          <p:nvPr/>
        </p:nvGrpSpPr>
        <p:grpSpPr>
          <a:xfrm>
            <a:off x="13433291" y="2319125"/>
            <a:ext cx="1937018" cy="5987212"/>
            <a:chOff x="10270753" y="2356045"/>
            <a:chExt cx="1937018" cy="59872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0511BD73-975D-5D02-FD44-AA7E81904AC0}"/>
                    </a:ext>
                  </a:extLst>
                </p:cNvPr>
                <p:cNvSpPr txBox="1"/>
                <p:nvPr/>
              </p:nvSpPr>
              <p:spPr>
                <a:xfrm>
                  <a:off x="10277577" y="2356045"/>
                  <a:ext cx="1905000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GB" sz="4400" dirty="0">
                      <a:solidFill>
                        <a:srgbClr val="918F90"/>
                      </a:solidFill>
                      <a:latin typeface="Abadi Extra Light" panose="020F0502020204030204" pitchFamily="34" charset="0"/>
                    </a:rPr>
                    <a:t>|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GB" sz="4400" i="1" smtClean="0">
                              <a:solidFill>
                                <a:srgbClr val="918F9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rgbClr val="918F90"/>
                              </a:solidFill>
                              <a:latin typeface="Cambria Math" panose="02040503050406030204" pitchFamily="18" charset="0"/>
                            </a:rPr>
                            <m:t>000</m:t>
                          </m:r>
                        </m:e>
                      </m:d>
                    </m:oMath>
                  </a14:m>
                  <a:endParaRPr lang="en-GB" sz="4400" dirty="0">
                    <a:solidFill>
                      <a:srgbClr val="918F90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0511BD73-975D-5D02-FD44-AA7E81904A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7577" y="2356045"/>
                  <a:ext cx="1905000" cy="677108"/>
                </a:xfrm>
                <a:prstGeom prst="rect">
                  <a:avLst/>
                </a:prstGeom>
                <a:blipFill>
                  <a:blip r:embed="rId6"/>
                  <a:stretch>
                    <a:fillRect l="-17949" t="-25893" b="-4732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6C9D6DAE-55A6-86CD-2FA6-5DAFCDBA95AF}"/>
                    </a:ext>
                  </a:extLst>
                </p:cNvPr>
                <p:cNvSpPr txBox="1"/>
                <p:nvPr/>
              </p:nvSpPr>
              <p:spPr>
                <a:xfrm>
                  <a:off x="10290829" y="3164774"/>
                  <a:ext cx="1905000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GB" sz="4400" dirty="0">
                      <a:solidFill>
                        <a:srgbClr val="918F90"/>
                      </a:solidFill>
                      <a:latin typeface="Abadi Extra Light" panose="020F0502020204030204" pitchFamily="34" charset="0"/>
                    </a:rPr>
                    <a:t>|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GB" sz="4400" i="1" smtClean="0">
                              <a:solidFill>
                                <a:srgbClr val="918F9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rgbClr val="918F90"/>
                              </a:solidFill>
                              <a:latin typeface="Cambria Math" panose="02040503050406030204" pitchFamily="18" charset="0"/>
                            </a:rPr>
                            <m:t>001</m:t>
                          </m:r>
                        </m:e>
                      </m:d>
                    </m:oMath>
                  </a14:m>
                  <a:endParaRPr lang="en-GB" sz="4400" dirty="0">
                    <a:solidFill>
                      <a:srgbClr val="918F90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6C9D6DAE-55A6-86CD-2FA6-5DAFCDBA95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0829" y="3164774"/>
                  <a:ext cx="1905000" cy="677108"/>
                </a:xfrm>
                <a:prstGeom prst="rect">
                  <a:avLst/>
                </a:prstGeom>
                <a:blipFill>
                  <a:blip r:embed="rId7"/>
                  <a:stretch>
                    <a:fillRect l="-17949" t="-26126" b="-4864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C7FEADF9-FCA6-6735-B745-4337C4B5A85C}"/>
                    </a:ext>
                  </a:extLst>
                </p:cNvPr>
                <p:cNvSpPr txBox="1"/>
                <p:nvPr/>
              </p:nvSpPr>
              <p:spPr>
                <a:xfrm>
                  <a:off x="10290829" y="3915458"/>
                  <a:ext cx="1905000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GB" sz="4400" dirty="0">
                      <a:solidFill>
                        <a:srgbClr val="918F90"/>
                      </a:solidFill>
                      <a:latin typeface="Abadi Extra Light" panose="020F0502020204030204" pitchFamily="34" charset="0"/>
                    </a:rPr>
                    <a:t>|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GB" sz="4400" i="1" smtClean="0">
                              <a:solidFill>
                                <a:srgbClr val="918F9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rgbClr val="918F90"/>
                              </a:solidFill>
                              <a:latin typeface="Cambria Math" panose="02040503050406030204" pitchFamily="18" charset="0"/>
                            </a:rPr>
                            <m:t>010</m:t>
                          </m:r>
                        </m:e>
                      </m:d>
                    </m:oMath>
                  </a14:m>
                  <a:endParaRPr lang="en-GB" sz="4400" dirty="0">
                    <a:solidFill>
                      <a:srgbClr val="918F90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C7FEADF9-FCA6-6735-B745-4337C4B5A8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0829" y="3915458"/>
                  <a:ext cx="1905000" cy="677108"/>
                </a:xfrm>
                <a:prstGeom prst="rect">
                  <a:avLst/>
                </a:prstGeom>
                <a:blipFill>
                  <a:blip r:embed="rId8"/>
                  <a:stretch>
                    <a:fillRect l="-17949" t="-26126" b="-4864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6BEA203-05EE-31AB-11D5-88A5AC9B0EE4}"/>
                    </a:ext>
                  </a:extLst>
                </p:cNvPr>
                <p:cNvSpPr txBox="1"/>
                <p:nvPr/>
              </p:nvSpPr>
              <p:spPr>
                <a:xfrm>
                  <a:off x="10277866" y="4695783"/>
                  <a:ext cx="1905000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GB" sz="4400" dirty="0">
                      <a:solidFill>
                        <a:srgbClr val="918F90"/>
                      </a:solidFill>
                      <a:latin typeface="Abadi Extra Light" panose="020F0502020204030204" pitchFamily="34" charset="0"/>
                    </a:rPr>
                    <a:t>|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GB" sz="4400" i="1" smtClean="0">
                              <a:solidFill>
                                <a:srgbClr val="918F9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rgbClr val="918F90"/>
                              </a:solidFill>
                              <a:latin typeface="Cambria Math" panose="02040503050406030204" pitchFamily="18" charset="0"/>
                            </a:rPr>
                            <m:t>011</m:t>
                          </m:r>
                        </m:e>
                      </m:d>
                    </m:oMath>
                  </a14:m>
                  <a:endParaRPr lang="en-GB" sz="4400" dirty="0">
                    <a:solidFill>
                      <a:srgbClr val="918F90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6BEA203-05EE-31AB-11D5-88A5AC9B0E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7866" y="4695783"/>
                  <a:ext cx="1905000" cy="677108"/>
                </a:xfrm>
                <a:prstGeom prst="rect">
                  <a:avLst/>
                </a:prstGeom>
                <a:blipFill>
                  <a:blip r:embed="rId9"/>
                  <a:stretch>
                    <a:fillRect l="-17949" t="-26126" b="-4864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E54614D-E633-0A5B-ACB6-3BA416331D4E}"/>
                    </a:ext>
                  </a:extLst>
                </p:cNvPr>
                <p:cNvSpPr txBox="1"/>
                <p:nvPr/>
              </p:nvSpPr>
              <p:spPr>
                <a:xfrm>
                  <a:off x="10302771" y="5448116"/>
                  <a:ext cx="1905000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GB" sz="4400" dirty="0">
                      <a:solidFill>
                        <a:srgbClr val="918F90"/>
                      </a:solidFill>
                      <a:latin typeface="Abadi Extra Light" panose="020F0502020204030204" pitchFamily="34" charset="0"/>
                    </a:rPr>
                    <a:t>|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GB" sz="4400" i="1" smtClean="0">
                              <a:solidFill>
                                <a:srgbClr val="918F9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rgbClr val="918F9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e>
                      </m:d>
                    </m:oMath>
                  </a14:m>
                  <a:endParaRPr lang="en-GB" sz="4400" dirty="0">
                    <a:solidFill>
                      <a:srgbClr val="918F9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E54614D-E633-0A5B-ACB6-3BA416331D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2771" y="5448116"/>
                  <a:ext cx="1905000" cy="677108"/>
                </a:xfrm>
                <a:prstGeom prst="rect">
                  <a:avLst/>
                </a:prstGeom>
                <a:blipFill>
                  <a:blip r:embed="rId10"/>
                  <a:stretch>
                    <a:fillRect l="-17949" t="-26126" b="-4774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2E8794AD-5D0A-4F24-6C52-C036930A0FBE}"/>
                    </a:ext>
                  </a:extLst>
                </p:cNvPr>
                <p:cNvSpPr txBox="1"/>
                <p:nvPr/>
              </p:nvSpPr>
              <p:spPr>
                <a:xfrm>
                  <a:off x="10290829" y="6177732"/>
                  <a:ext cx="1905000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GB" sz="4400" dirty="0">
                      <a:solidFill>
                        <a:srgbClr val="918F90"/>
                      </a:solidFill>
                      <a:latin typeface="Abadi Extra Light" panose="020F0502020204030204" pitchFamily="34" charset="0"/>
                    </a:rPr>
                    <a:t>|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GB" sz="4400" i="1" smtClean="0">
                              <a:solidFill>
                                <a:srgbClr val="918F9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rgbClr val="918F90"/>
                              </a:solidFill>
                              <a:latin typeface="Cambria Math" panose="02040503050406030204" pitchFamily="18" charset="0"/>
                            </a:rPr>
                            <m:t>101</m:t>
                          </m:r>
                        </m:e>
                      </m:d>
                    </m:oMath>
                  </a14:m>
                  <a:endParaRPr lang="en-GB" sz="4400" dirty="0">
                    <a:solidFill>
                      <a:srgbClr val="918F90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2E8794AD-5D0A-4F24-6C52-C036930A0F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0829" y="6177732"/>
                  <a:ext cx="1905000" cy="677108"/>
                </a:xfrm>
                <a:prstGeom prst="rect">
                  <a:avLst/>
                </a:prstGeom>
                <a:blipFill>
                  <a:blip r:embed="rId11"/>
                  <a:stretch>
                    <a:fillRect l="-17949" t="-26126" b="-4864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112BFB8C-A11C-D952-F872-074B5FA8D01C}"/>
                    </a:ext>
                  </a:extLst>
                </p:cNvPr>
                <p:cNvSpPr txBox="1"/>
                <p:nvPr/>
              </p:nvSpPr>
              <p:spPr>
                <a:xfrm>
                  <a:off x="10270753" y="6915649"/>
                  <a:ext cx="1905000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GB" sz="4400" dirty="0">
                      <a:solidFill>
                        <a:srgbClr val="918F90"/>
                      </a:solidFill>
                      <a:latin typeface="Abadi Extra Light" panose="020F0502020204030204" pitchFamily="34" charset="0"/>
                    </a:rPr>
                    <a:t>|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GB" sz="4400" i="1" smtClean="0">
                              <a:solidFill>
                                <a:srgbClr val="918F9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rgbClr val="918F90"/>
                              </a:solidFill>
                              <a:latin typeface="Cambria Math" panose="02040503050406030204" pitchFamily="18" charset="0"/>
                            </a:rPr>
                            <m:t>110</m:t>
                          </m:r>
                        </m:e>
                      </m:d>
                    </m:oMath>
                  </a14:m>
                  <a:endParaRPr lang="en-GB" sz="4400" dirty="0">
                    <a:solidFill>
                      <a:srgbClr val="918F9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112BFB8C-A11C-D952-F872-074B5FA8D0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0753" y="6915649"/>
                  <a:ext cx="1905000" cy="677108"/>
                </a:xfrm>
                <a:prstGeom prst="rect">
                  <a:avLst/>
                </a:prstGeom>
                <a:blipFill>
                  <a:blip r:embed="rId12"/>
                  <a:stretch>
                    <a:fillRect l="-17949" t="-26126" b="-4864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8949253A-FFD4-50D3-2E09-5EA1C7F46511}"/>
                    </a:ext>
                  </a:extLst>
                </p:cNvPr>
                <p:cNvSpPr txBox="1"/>
                <p:nvPr/>
              </p:nvSpPr>
              <p:spPr>
                <a:xfrm>
                  <a:off x="10270753" y="7666149"/>
                  <a:ext cx="1905000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GB" sz="4400" dirty="0">
                      <a:solidFill>
                        <a:srgbClr val="918F90"/>
                      </a:solidFill>
                      <a:latin typeface="Abadi Extra Light" panose="020F0502020204030204" pitchFamily="34" charset="0"/>
                    </a:rPr>
                    <a:t>|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GB" sz="4400" i="1" smtClean="0">
                              <a:solidFill>
                                <a:srgbClr val="918F9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rgbClr val="918F90"/>
                              </a:solidFill>
                              <a:latin typeface="Cambria Math" panose="02040503050406030204" pitchFamily="18" charset="0"/>
                            </a:rPr>
                            <m:t>111</m:t>
                          </m:r>
                        </m:e>
                      </m:d>
                    </m:oMath>
                  </a14:m>
                  <a:endParaRPr lang="en-GB" sz="4400" dirty="0">
                    <a:solidFill>
                      <a:srgbClr val="918F90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8949253A-FFD4-50D3-2E09-5EA1C7F465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0753" y="7666149"/>
                  <a:ext cx="1905000" cy="677108"/>
                </a:xfrm>
                <a:prstGeom prst="rect">
                  <a:avLst/>
                </a:prstGeom>
                <a:blipFill>
                  <a:blip r:embed="rId13"/>
                  <a:stretch>
                    <a:fillRect l="-17949" t="-26126" b="-4774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AC41E59-D172-D007-718D-2C49AE5517EC}"/>
              </a:ext>
            </a:extLst>
          </p:cNvPr>
          <p:cNvGrpSpPr/>
          <p:nvPr/>
        </p:nvGrpSpPr>
        <p:grpSpPr>
          <a:xfrm>
            <a:off x="1424680" y="2254610"/>
            <a:ext cx="1937018" cy="5987212"/>
            <a:chOff x="10270753" y="2356045"/>
            <a:chExt cx="1937018" cy="59872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45D8F44-4155-D07C-EE5E-06D005879A2F}"/>
                    </a:ext>
                  </a:extLst>
                </p:cNvPr>
                <p:cNvSpPr txBox="1"/>
                <p:nvPr/>
              </p:nvSpPr>
              <p:spPr>
                <a:xfrm>
                  <a:off x="10277577" y="2356045"/>
                  <a:ext cx="1905000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GB" sz="4400" dirty="0">
                      <a:solidFill>
                        <a:srgbClr val="918F90"/>
                      </a:solidFill>
                      <a:latin typeface="Abadi Extra Light" panose="020F0502020204030204" pitchFamily="34" charset="0"/>
                    </a:rPr>
                    <a:t>|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GB" sz="4400" i="1" smtClean="0">
                              <a:solidFill>
                                <a:srgbClr val="918F9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rgbClr val="918F90"/>
                              </a:solidFill>
                              <a:latin typeface="Cambria Math" panose="02040503050406030204" pitchFamily="18" charset="0"/>
                            </a:rPr>
                            <m:t>000</m:t>
                          </m:r>
                        </m:e>
                      </m:d>
                    </m:oMath>
                  </a14:m>
                  <a:endParaRPr lang="en-GB" sz="4400" dirty="0">
                    <a:solidFill>
                      <a:srgbClr val="918F90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645D8F44-4155-D07C-EE5E-06D005879A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7577" y="2356045"/>
                  <a:ext cx="1905000" cy="677108"/>
                </a:xfrm>
                <a:prstGeom prst="rect">
                  <a:avLst/>
                </a:prstGeom>
                <a:blipFill>
                  <a:blip r:embed="rId14"/>
                  <a:stretch>
                    <a:fillRect l="-17949" t="-26126" b="-4774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B814689A-306D-6DE3-4FEA-3C67388E79EB}"/>
                    </a:ext>
                  </a:extLst>
                </p:cNvPr>
                <p:cNvSpPr txBox="1"/>
                <p:nvPr/>
              </p:nvSpPr>
              <p:spPr>
                <a:xfrm>
                  <a:off x="10290829" y="3164774"/>
                  <a:ext cx="1905000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GB" sz="4400" dirty="0">
                      <a:solidFill>
                        <a:srgbClr val="918F90"/>
                      </a:solidFill>
                      <a:latin typeface="Abadi Extra Light" panose="020F0502020204030204" pitchFamily="34" charset="0"/>
                    </a:rPr>
                    <a:t>|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GB" sz="4400" i="1" smtClean="0">
                              <a:solidFill>
                                <a:srgbClr val="918F9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rgbClr val="918F90"/>
                              </a:solidFill>
                              <a:latin typeface="Cambria Math" panose="02040503050406030204" pitchFamily="18" charset="0"/>
                            </a:rPr>
                            <m:t>001</m:t>
                          </m:r>
                        </m:e>
                      </m:d>
                    </m:oMath>
                  </a14:m>
                  <a:endParaRPr lang="en-GB" sz="4400" dirty="0">
                    <a:solidFill>
                      <a:srgbClr val="918F90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B814689A-306D-6DE3-4FEA-3C67388E79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0829" y="3164774"/>
                  <a:ext cx="1905000" cy="677108"/>
                </a:xfrm>
                <a:prstGeom prst="rect">
                  <a:avLst/>
                </a:prstGeom>
                <a:blipFill>
                  <a:blip r:embed="rId15"/>
                  <a:stretch>
                    <a:fillRect l="-17572" t="-26126" b="-4774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F6636EE4-9B61-5C49-ACE1-0BA20C95E446}"/>
                    </a:ext>
                  </a:extLst>
                </p:cNvPr>
                <p:cNvSpPr txBox="1"/>
                <p:nvPr/>
              </p:nvSpPr>
              <p:spPr>
                <a:xfrm>
                  <a:off x="10290829" y="3915458"/>
                  <a:ext cx="1905000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GB" sz="4400" dirty="0">
                      <a:solidFill>
                        <a:srgbClr val="918F90"/>
                      </a:solidFill>
                      <a:latin typeface="Abadi Extra Light" panose="020F0502020204030204" pitchFamily="34" charset="0"/>
                    </a:rPr>
                    <a:t>|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GB" sz="4400" i="1" smtClean="0">
                              <a:solidFill>
                                <a:srgbClr val="918F9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rgbClr val="918F90"/>
                              </a:solidFill>
                              <a:latin typeface="Cambria Math" panose="02040503050406030204" pitchFamily="18" charset="0"/>
                            </a:rPr>
                            <m:t>010</m:t>
                          </m:r>
                        </m:e>
                      </m:d>
                    </m:oMath>
                  </a14:m>
                  <a:endParaRPr lang="en-GB" sz="4400" dirty="0">
                    <a:solidFill>
                      <a:srgbClr val="918F90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F6636EE4-9B61-5C49-ACE1-0BA20C95E4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0829" y="3915458"/>
                  <a:ext cx="1905000" cy="677108"/>
                </a:xfrm>
                <a:prstGeom prst="rect">
                  <a:avLst/>
                </a:prstGeom>
                <a:blipFill>
                  <a:blip r:embed="rId16"/>
                  <a:stretch>
                    <a:fillRect l="-17572" t="-26126" b="-4774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0A2EAFC3-D107-5820-F6D7-3E951C85775C}"/>
                    </a:ext>
                  </a:extLst>
                </p:cNvPr>
                <p:cNvSpPr txBox="1"/>
                <p:nvPr/>
              </p:nvSpPr>
              <p:spPr>
                <a:xfrm>
                  <a:off x="10277866" y="4695783"/>
                  <a:ext cx="1905000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GB" sz="4400" dirty="0">
                      <a:solidFill>
                        <a:srgbClr val="918F90"/>
                      </a:solidFill>
                      <a:latin typeface="Abadi Extra Light" panose="020F0502020204030204" pitchFamily="34" charset="0"/>
                    </a:rPr>
                    <a:t>|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GB" sz="4400" i="1" smtClean="0">
                              <a:solidFill>
                                <a:srgbClr val="918F9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rgbClr val="918F90"/>
                              </a:solidFill>
                              <a:latin typeface="Cambria Math" panose="02040503050406030204" pitchFamily="18" charset="0"/>
                            </a:rPr>
                            <m:t>011</m:t>
                          </m:r>
                        </m:e>
                      </m:d>
                    </m:oMath>
                  </a14:m>
                  <a:endParaRPr lang="en-GB" sz="4400" dirty="0">
                    <a:solidFill>
                      <a:srgbClr val="918F9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0A2EAFC3-D107-5820-F6D7-3E951C8577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7866" y="4695783"/>
                  <a:ext cx="1905000" cy="677108"/>
                </a:xfrm>
                <a:prstGeom prst="rect">
                  <a:avLst/>
                </a:prstGeom>
                <a:blipFill>
                  <a:blip r:embed="rId17"/>
                  <a:stretch>
                    <a:fillRect l="-17949" t="-26126" b="-4774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B610FB8-8180-5B8D-F8E3-E75A20F66C03}"/>
                    </a:ext>
                  </a:extLst>
                </p:cNvPr>
                <p:cNvSpPr txBox="1"/>
                <p:nvPr/>
              </p:nvSpPr>
              <p:spPr>
                <a:xfrm>
                  <a:off x="10302771" y="5448116"/>
                  <a:ext cx="1905000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GB" sz="4400" dirty="0">
                      <a:solidFill>
                        <a:srgbClr val="918F90"/>
                      </a:solidFill>
                      <a:latin typeface="Abadi Extra Light" panose="020F0502020204030204" pitchFamily="34" charset="0"/>
                    </a:rPr>
                    <a:t>|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GB" sz="4400" i="1" smtClean="0">
                              <a:solidFill>
                                <a:srgbClr val="918F9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rgbClr val="918F9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e>
                      </m:d>
                    </m:oMath>
                  </a14:m>
                  <a:endParaRPr lang="en-GB" sz="4400" dirty="0">
                    <a:solidFill>
                      <a:srgbClr val="918F90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8B610FB8-8180-5B8D-F8E3-E75A20F66C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2771" y="5448116"/>
                  <a:ext cx="1905000" cy="677108"/>
                </a:xfrm>
                <a:prstGeom prst="rect">
                  <a:avLst/>
                </a:prstGeom>
                <a:blipFill>
                  <a:blip r:embed="rId18"/>
                  <a:stretch>
                    <a:fillRect l="-17949" t="-26126" b="-4864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7110D0B4-F7F8-F1C1-32C5-78FE929082EE}"/>
                    </a:ext>
                  </a:extLst>
                </p:cNvPr>
                <p:cNvSpPr txBox="1"/>
                <p:nvPr/>
              </p:nvSpPr>
              <p:spPr>
                <a:xfrm>
                  <a:off x="10290829" y="6177732"/>
                  <a:ext cx="1905000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GB" sz="4400" dirty="0">
                      <a:solidFill>
                        <a:srgbClr val="918F90"/>
                      </a:solidFill>
                      <a:latin typeface="Abadi Extra Light" panose="020F0502020204030204" pitchFamily="34" charset="0"/>
                    </a:rPr>
                    <a:t>|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GB" sz="4400" i="1" smtClean="0">
                              <a:solidFill>
                                <a:srgbClr val="918F9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rgbClr val="918F90"/>
                              </a:solidFill>
                              <a:latin typeface="Cambria Math" panose="02040503050406030204" pitchFamily="18" charset="0"/>
                            </a:rPr>
                            <m:t>101</m:t>
                          </m:r>
                        </m:e>
                      </m:d>
                    </m:oMath>
                  </a14:m>
                  <a:endParaRPr lang="en-GB" sz="4400" dirty="0">
                    <a:solidFill>
                      <a:srgbClr val="918F90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7110D0B4-F7F8-F1C1-32C5-78FE929082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0829" y="6177732"/>
                  <a:ext cx="1905000" cy="677108"/>
                </a:xfrm>
                <a:prstGeom prst="rect">
                  <a:avLst/>
                </a:prstGeom>
                <a:blipFill>
                  <a:blip r:embed="rId19"/>
                  <a:stretch>
                    <a:fillRect l="-17572" t="-26126" b="-4774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D4BE0883-4595-E388-E708-A02F97AAAA17}"/>
                    </a:ext>
                  </a:extLst>
                </p:cNvPr>
                <p:cNvSpPr txBox="1"/>
                <p:nvPr/>
              </p:nvSpPr>
              <p:spPr>
                <a:xfrm>
                  <a:off x="10270753" y="6915649"/>
                  <a:ext cx="1905000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GB" sz="4400" dirty="0">
                      <a:solidFill>
                        <a:srgbClr val="918F90"/>
                      </a:solidFill>
                      <a:latin typeface="Abadi Extra Light" panose="020F0502020204030204" pitchFamily="34" charset="0"/>
                    </a:rPr>
                    <a:t>|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GB" sz="4400" i="1" smtClean="0">
                              <a:solidFill>
                                <a:srgbClr val="918F9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rgbClr val="918F90"/>
                              </a:solidFill>
                              <a:latin typeface="Cambria Math" panose="02040503050406030204" pitchFamily="18" charset="0"/>
                            </a:rPr>
                            <m:t>110</m:t>
                          </m:r>
                        </m:e>
                      </m:d>
                    </m:oMath>
                  </a14:m>
                  <a:endParaRPr lang="en-GB" sz="4400" dirty="0">
                    <a:solidFill>
                      <a:srgbClr val="918F90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D4BE0883-4595-E388-E708-A02F97AAAA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0753" y="6915649"/>
                  <a:ext cx="1905000" cy="677108"/>
                </a:xfrm>
                <a:prstGeom prst="rect">
                  <a:avLst/>
                </a:prstGeom>
                <a:blipFill>
                  <a:blip r:embed="rId20"/>
                  <a:stretch>
                    <a:fillRect l="-17949" t="-26126" b="-4774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1E1FB934-C92D-12C1-E295-F02CCDA03631}"/>
                    </a:ext>
                  </a:extLst>
                </p:cNvPr>
                <p:cNvSpPr txBox="1"/>
                <p:nvPr/>
              </p:nvSpPr>
              <p:spPr>
                <a:xfrm>
                  <a:off x="10270753" y="7666149"/>
                  <a:ext cx="1905000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GB" sz="4400" dirty="0">
                      <a:solidFill>
                        <a:srgbClr val="918F90"/>
                      </a:solidFill>
                      <a:latin typeface="Abadi Extra Light" panose="020F0502020204030204" pitchFamily="34" charset="0"/>
                    </a:rPr>
                    <a:t>|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GB" sz="4400" i="1" smtClean="0">
                              <a:solidFill>
                                <a:srgbClr val="918F9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rgbClr val="918F90"/>
                              </a:solidFill>
                              <a:latin typeface="Cambria Math" panose="02040503050406030204" pitchFamily="18" charset="0"/>
                            </a:rPr>
                            <m:t>111</m:t>
                          </m:r>
                        </m:e>
                      </m:d>
                    </m:oMath>
                  </a14:m>
                  <a:endParaRPr lang="en-GB" sz="4400" dirty="0">
                    <a:solidFill>
                      <a:srgbClr val="918F9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1E1FB934-C92D-12C1-E295-F02CCDA036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0753" y="7666149"/>
                  <a:ext cx="1905000" cy="677108"/>
                </a:xfrm>
                <a:prstGeom prst="rect">
                  <a:avLst/>
                </a:prstGeom>
                <a:blipFill>
                  <a:blip r:embed="rId21"/>
                  <a:stretch>
                    <a:fillRect l="-17949" t="-26126" b="-4774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553881DD-21A4-FA98-0DC2-D476758D12DA}"/>
              </a:ext>
            </a:extLst>
          </p:cNvPr>
          <p:cNvSpPr txBox="1"/>
          <p:nvPr/>
        </p:nvSpPr>
        <p:spPr>
          <a:xfrm>
            <a:off x="13611478" y="8968236"/>
            <a:ext cx="1165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7EC1B9"/>
                </a:solidFill>
              </a:rPr>
              <a:t>Read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98B590F-68A6-126A-C472-C36B304AD6FD}"/>
              </a:ext>
            </a:extLst>
          </p:cNvPr>
          <p:cNvSpPr txBox="1"/>
          <p:nvPr/>
        </p:nvSpPr>
        <p:spPr>
          <a:xfrm>
            <a:off x="5229478" y="8865287"/>
            <a:ext cx="1165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7EC1B9"/>
                </a:solidFill>
              </a:rPr>
              <a:t>Write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4525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528">
        <p159:morph option="byObject"/>
      </p:transition>
    </mc:Choice>
    <mc:Fallback xmlns="">
      <p:transition spd="slow" advTm="35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4.44444E-6 L -0.19523 -0.0013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66" y="-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5 0.00169 L 0.18168 0.00509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55" y="1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C10753-ACE4-88EA-2420-447AB9B90EA1}"/>
              </a:ext>
            </a:extLst>
          </p:cNvPr>
          <p:cNvSpPr txBox="1"/>
          <p:nvPr/>
        </p:nvSpPr>
        <p:spPr>
          <a:xfrm>
            <a:off x="228600" y="322866"/>
            <a:ext cx="16992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kern="100" dirty="0">
                <a:solidFill>
                  <a:srgbClr val="918F9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(4)	It can read and write in all positions at the same time which can not be achieved in the classical RAM</a:t>
            </a:r>
            <a:endParaRPr lang="en-GB" sz="3200" b="1" dirty="0">
              <a:solidFill>
                <a:srgbClr val="918F90"/>
              </a:solidFill>
            </a:endParaRP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5545DAD0-53E3-08DE-4048-6BD112E3B987}"/>
              </a:ext>
            </a:extLst>
          </p:cNvPr>
          <p:cNvGrpSpPr/>
          <p:nvPr/>
        </p:nvGrpSpPr>
        <p:grpSpPr>
          <a:xfrm>
            <a:off x="3206628" y="2032416"/>
            <a:ext cx="3851651" cy="6291845"/>
            <a:chOff x="0" y="0"/>
            <a:chExt cx="5135535" cy="8389127"/>
          </a:xfrm>
        </p:grpSpPr>
        <p:grpSp>
          <p:nvGrpSpPr>
            <p:cNvPr id="4" name="Group 5">
              <a:extLst>
                <a:ext uri="{FF2B5EF4-FFF2-40B4-BE49-F238E27FC236}">
                  <a16:creationId xmlns:a16="http://schemas.microsoft.com/office/drawing/2014/main" id="{311263F9-FFF7-DCE2-7EEB-D416148C9E9C}"/>
                </a:ext>
              </a:extLst>
            </p:cNvPr>
            <p:cNvGrpSpPr/>
            <p:nvPr/>
          </p:nvGrpSpPr>
          <p:grpSpPr>
            <a:xfrm>
              <a:off x="0" y="0"/>
              <a:ext cx="5135535" cy="8389127"/>
              <a:chOff x="0" y="0"/>
              <a:chExt cx="1014427" cy="1657112"/>
            </a:xfrm>
          </p:grpSpPr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93B251E2-17FE-4B6D-00C8-676BFBADCD85}"/>
                  </a:ext>
                </a:extLst>
              </p:cNvPr>
              <p:cNvSpPr/>
              <p:nvPr/>
            </p:nvSpPr>
            <p:spPr>
              <a:xfrm>
                <a:off x="0" y="0"/>
                <a:ext cx="1014427" cy="1657112"/>
              </a:xfrm>
              <a:custGeom>
                <a:avLst/>
                <a:gdLst/>
                <a:ahLst/>
                <a:cxnLst/>
                <a:rect l="l" t="t" r="r" b="b"/>
                <a:pathLst>
                  <a:path w="1014427" h="1657112">
                    <a:moveTo>
                      <a:pt x="102511" y="0"/>
                    </a:moveTo>
                    <a:lnTo>
                      <a:pt x="911915" y="0"/>
                    </a:lnTo>
                    <a:cubicBezTo>
                      <a:pt x="939103" y="0"/>
                      <a:pt x="965177" y="10800"/>
                      <a:pt x="984402" y="30025"/>
                    </a:cubicBezTo>
                    <a:cubicBezTo>
                      <a:pt x="1003626" y="49249"/>
                      <a:pt x="1014427" y="75324"/>
                      <a:pt x="1014427" y="102511"/>
                    </a:cubicBezTo>
                    <a:lnTo>
                      <a:pt x="1014427" y="1554600"/>
                    </a:lnTo>
                    <a:cubicBezTo>
                      <a:pt x="1014427" y="1581788"/>
                      <a:pt x="1003626" y="1607862"/>
                      <a:pt x="984402" y="1627087"/>
                    </a:cubicBezTo>
                    <a:cubicBezTo>
                      <a:pt x="965177" y="1646311"/>
                      <a:pt x="939103" y="1657112"/>
                      <a:pt x="911915" y="1657112"/>
                    </a:cubicBezTo>
                    <a:lnTo>
                      <a:pt x="102511" y="1657112"/>
                    </a:lnTo>
                    <a:cubicBezTo>
                      <a:pt x="75324" y="1657112"/>
                      <a:pt x="49249" y="1646311"/>
                      <a:pt x="30025" y="1627087"/>
                    </a:cubicBezTo>
                    <a:cubicBezTo>
                      <a:pt x="10800" y="1607862"/>
                      <a:pt x="0" y="1581788"/>
                      <a:pt x="0" y="1554600"/>
                    </a:cubicBezTo>
                    <a:lnTo>
                      <a:pt x="0" y="102511"/>
                    </a:lnTo>
                    <a:cubicBezTo>
                      <a:pt x="0" y="75324"/>
                      <a:pt x="10800" y="49249"/>
                      <a:pt x="30025" y="30025"/>
                    </a:cubicBezTo>
                    <a:cubicBezTo>
                      <a:pt x="49249" y="10800"/>
                      <a:pt x="75324" y="0"/>
                      <a:pt x="102511" y="0"/>
                    </a:cubicBezTo>
                    <a:close/>
                  </a:path>
                </a:pathLst>
              </a:custGeom>
              <a:solidFill>
                <a:srgbClr val="7EC1B9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" name="TextBox 7">
                <a:extLst>
                  <a:ext uri="{FF2B5EF4-FFF2-40B4-BE49-F238E27FC236}">
                    <a16:creationId xmlns:a16="http://schemas.microsoft.com/office/drawing/2014/main" id="{5DE70746-5731-0E3C-54F2-D0FDBA57E08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014427" cy="17047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" name="Group 8">
              <a:extLst>
                <a:ext uri="{FF2B5EF4-FFF2-40B4-BE49-F238E27FC236}">
                  <a16:creationId xmlns:a16="http://schemas.microsoft.com/office/drawing/2014/main" id="{0EF0A5AF-3ECB-5824-227C-1518A71C6585}"/>
                </a:ext>
              </a:extLst>
            </p:cNvPr>
            <p:cNvGrpSpPr/>
            <p:nvPr/>
          </p:nvGrpSpPr>
          <p:grpSpPr>
            <a:xfrm>
              <a:off x="212653" y="7375970"/>
              <a:ext cx="4710229" cy="776146"/>
              <a:chOff x="0" y="0"/>
              <a:chExt cx="930416" cy="153313"/>
            </a:xfrm>
          </p:grpSpPr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8FA404E0-148C-221A-2B28-1AE24FC57B87}"/>
                  </a:ext>
                </a:extLst>
              </p:cNvPr>
              <p:cNvSpPr/>
              <p:nvPr/>
            </p:nvSpPr>
            <p:spPr>
              <a:xfrm>
                <a:off x="0" y="0"/>
                <a:ext cx="930415" cy="153313"/>
              </a:xfrm>
              <a:custGeom>
                <a:avLst/>
                <a:gdLst/>
                <a:ahLst/>
                <a:cxnLst/>
                <a:rect l="l" t="t" r="r" b="b"/>
                <a:pathLst>
                  <a:path w="930415" h="153313">
                    <a:moveTo>
                      <a:pt x="76656" y="0"/>
                    </a:moveTo>
                    <a:lnTo>
                      <a:pt x="853759" y="0"/>
                    </a:lnTo>
                    <a:cubicBezTo>
                      <a:pt x="874090" y="0"/>
                      <a:pt x="893588" y="8076"/>
                      <a:pt x="907963" y="22452"/>
                    </a:cubicBezTo>
                    <a:cubicBezTo>
                      <a:pt x="922339" y="36828"/>
                      <a:pt x="930415" y="56326"/>
                      <a:pt x="930415" y="76656"/>
                    </a:cubicBezTo>
                    <a:lnTo>
                      <a:pt x="930415" y="76656"/>
                    </a:lnTo>
                    <a:cubicBezTo>
                      <a:pt x="930415" y="96987"/>
                      <a:pt x="922339" y="116485"/>
                      <a:pt x="907963" y="130861"/>
                    </a:cubicBezTo>
                    <a:cubicBezTo>
                      <a:pt x="893588" y="145237"/>
                      <a:pt x="874090" y="153313"/>
                      <a:pt x="853759" y="153313"/>
                    </a:cubicBezTo>
                    <a:lnTo>
                      <a:pt x="76656" y="153313"/>
                    </a:lnTo>
                    <a:cubicBezTo>
                      <a:pt x="56326" y="153313"/>
                      <a:pt x="36828" y="145237"/>
                      <a:pt x="22452" y="130861"/>
                    </a:cubicBezTo>
                    <a:cubicBezTo>
                      <a:pt x="8076" y="116485"/>
                      <a:pt x="0" y="96987"/>
                      <a:pt x="0" y="76656"/>
                    </a:cubicBezTo>
                    <a:lnTo>
                      <a:pt x="0" y="76656"/>
                    </a:lnTo>
                    <a:cubicBezTo>
                      <a:pt x="0" y="56326"/>
                      <a:pt x="8076" y="36828"/>
                      <a:pt x="22452" y="22452"/>
                    </a:cubicBezTo>
                    <a:cubicBezTo>
                      <a:pt x="36828" y="8076"/>
                      <a:pt x="56326" y="0"/>
                      <a:pt x="76656" y="0"/>
                    </a:cubicBezTo>
                    <a:close/>
                  </a:path>
                </a:pathLst>
              </a:custGeom>
              <a:solidFill>
                <a:srgbClr val="E5E1DA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" name="TextBox 10">
                <a:extLst>
                  <a:ext uri="{FF2B5EF4-FFF2-40B4-BE49-F238E27FC236}">
                    <a16:creationId xmlns:a16="http://schemas.microsoft.com/office/drawing/2014/main" id="{8DBC66FB-7A1E-72AB-A07B-36DC535C2C2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30416" cy="200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oup 11">
              <a:extLst>
                <a:ext uri="{FF2B5EF4-FFF2-40B4-BE49-F238E27FC236}">
                  <a16:creationId xmlns:a16="http://schemas.microsoft.com/office/drawing/2014/main" id="{CA93651E-0811-DAA0-33E8-EE687FDDDBD9}"/>
                </a:ext>
              </a:extLst>
            </p:cNvPr>
            <p:cNvGrpSpPr/>
            <p:nvPr/>
          </p:nvGrpSpPr>
          <p:grpSpPr>
            <a:xfrm>
              <a:off x="212653" y="5328081"/>
              <a:ext cx="4710229" cy="776146"/>
              <a:chOff x="0" y="0"/>
              <a:chExt cx="930416" cy="153313"/>
            </a:xfrm>
          </p:grpSpPr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18D16E60-C8FF-F7E2-6CA7-5281E180526C}"/>
                  </a:ext>
                </a:extLst>
              </p:cNvPr>
              <p:cNvSpPr/>
              <p:nvPr/>
            </p:nvSpPr>
            <p:spPr>
              <a:xfrm>
                <a:off x="0" y="0"/>
                <a:ext cx="930415" cy="153313"/>
              </a:xfrm>
              <a:custGeom>
                <a:avLst/>
                <a:gdLst/>
                <a:ahLst/>
                <a:cxnLst/>
                <a:rect l="l" t="t" r="r" b="b"/>
                <a:pathLst>
                  <a:path w="930415" h="153313">
                    <a:moveTo>
                      <a:pt x="76656" y="0"/>
                    </a:moveTo>
                    <a:lnTo>
                      <a:pt x="853759" y="0"/>
                    </a:lnTo>
                    <a:cubicBezTo>
                      <a:pt x="874090" y="0"/>
                      <a:pt x="893588" y="8076"/>
                      <a:pt x="907963" y="22452"/>
                    </a:cubicBezTo>
                    <a:cubicBezTo>
                      <a:pt x="922339" y="36828"/>
                      <a:pt x="930415" y="56326"/>
                      <a:pt x="930415" y="76656"/>
                    </a:cubicBezTo>
                    <a:lnTo>
                      <a:pt x="930415" y="76656"/>
                    </a:lnTo>
                    <a:cubicBezTo>
                      <a:pt x="930415" y="96987"/>
                      <a:pt x="922339" y="116485"/>
                      <a:pt x="907963" y="130861"/>
                    </a:cubicBezTo>
                    <a:cubicBezTo>
                      <a:pt x="893588" y="145237"/>
                      <a:pt x="874090" y="153313"/>
                      <a:pt x="853759" y="153313"/>
                    </a:cubicBezTo>
                    <a:lnTo>
                      <a:pt x="76656" y="153313"/>
                    </a:lnTo>
                    <a:cubicBezTo>
                      <a:pt x="56326" y="153313"/>
                      <a:pt x="36828" y="145237"/>
                      <a:pt x="22452" y="130861"/>
                    </a:cubicBezTo>
                    <a:cubicBezTo>
                      <a:pt x="8076" y="116485"/>
                      <a:pt x="0" y="96987"/>
                      <a:pt x="0" y="76656"/>
                    </a:cubicBezTo>
                    <a:lnTo>
                      <a:pt x="0" y="76656"/>
                    </a:lnTo>
                    <a:cubicBezTo>
                      <a:pt x="0" y="56326"/>
                      <a:pt x="8076" y="36828"/>
                      <a:pt x="22452" y="22452"/>
                    </a:cubicBezTo>
                    <a:cubicBezTo>
                      <a:pt x="36828" y="8076"/>
                      <a:pt x="56326" y="0"/>
                      <a:pt x="76656" y="0"/>
                    </a:cubicBezTo>
                    <a:close/>
                  </a:path>
                </a:pathLst>
              </a:custGeom>
              <a:solidFill>
                <a:srgbClr val="E5E1DA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" name="TextBox 13">
                <a:extLst>
                  <a:ext uri="{FF2B5EF4-FFF2-40B4-BE49-F238E27FC236}">
                    <a16:creationId xmlns:a16="http://schemas.microsoft.com/office/drawing/2014/main" id="{3C444B25-4828-733E-CF1F-D930EE4BD55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30416" cy="200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7" name="Group 14">
              <a:extLst>
                <a:ext uri="{FF2B5EF4-FFF2-40B4-BE49-F238E27FC236}">
                  <a16:creationId xmlns:a16="http://schemas.microsoft.com/office/drawing/2014/main" id="{73CE0C2A-51B5-0A77-8528-6098FB76F0BF}"/>
                </a:ext>
              </a:extLst>
            </p:cNvPr>
            <p:cNvGrpSpPr/>
            <p:nvPr/>
          </p:nvGrpSpPr>
          <p:grpSpPr>
            <a:xfrm>
              <a:off x="212653" y="6320128"/>
              <a:ext cx="4710229" cy="776146"/>
              <a:chOff x="0" y="0"/>
              <a:chExt cx="930416" cy="153313"/>
            </a:xfrm>
          </p:grpSpPr>
          <p:sp>
            <p:nvSpPr>
              <p:cNvPr id="25" name="Freeform 15">
                <a:extLst>
                  <a:ext uri="{FF2B5EF4-FFF2-40B4-BE49-F238E27FC236}">
                    <a16:creationId xmlns:a16="http://schemas.microsoft.com/office/drawing/2014/main" id="{35AE73F7-3196-FC18-81D6-BC977CF7A88E}"/>
                  </a:ext>
                </a:extLst>
              </p:cNvPr>
              <p:cNvSpPr/>
              <p:nvPr/>
            </p:nvSpPr>
            <p:spPr>
              <a:xfrm>
                <a:off x="0" y="0"/>
                <a:ext cx="930415" cy="153313"/>
              </a:xfrm>
              <a:custGeom>
                <a:avLst/>
                <a:gdLst/>
                <a:ahLst/>
                <a:cxnLst/>
                <a:rect l="l" t="t" r="r" b="b"/>
                <a:pathLst>
                  <a:path w="930415" h="153313">
                    <a:moveTo>
                      <a:pt x="76656" y="0"/>
                    </a:moveTo>
                    <a:lnTo>
                      <a:pt x="853759" y="0"/>
                    </a:lnTo>
                    <a:cubicBezTo>
                      <a:pt x="874090" y="0"/>
                      <a:pt x="893588" y="8076"/>
                      <a:pt x="907963" y="22452"/>
                    </a:cubicBezTo>
                    <a:cubicBezTo>
                      <a:pt x="922339" y="36828"/>
                      <a:pt x="930415" y="56326"/>
                      <a:pt x="930415" y="76656"/>
                    </a:cubicBezTo>
                    <a:lnTo>
                      <a:pt x="930415" y="76656"/>
                    </a:lnTo>
                    <a:cubicBezTo>
                      <a:pt x="930415" y="96987"/>
                      <a:pt x="922339" y="116485"/>
                      <a:pt x="907963" y="130861"/>
                    </a:cubicBezTo>
                    <a:cubicBezTo>
                      <a:pt x="893588" y="145237"/>
                      <a:pt x="874090" y="153313"/>
                      <a:pt x="853759" y="153313"/>
                    </a:cubicBezTo>
                    <a:lnTo>
                      <a:pt x="76656" y="153313"/>
                    </a:lnTo>
                    <a:cubicBezTo>
                      <a:pt x="56326" y="153313"/>
                      <a:pt x="36828" y="145237"/>
                      <a:pt x="22452" y="130861"/>
                    </a:cubicBezTo>
                    <a:cubicBezTo>
                      <a:pt x="8076" y="116485"/>
                      <a:pt x="0" y="96987"/>
                      <a:pt x="0" y="76656"/>
                    </a:cubicBezTo>
                    <a:lnTo>
                      <a:pt x="0" y="76656"/>
                    </a:lnTo>
                    <a:cubicBezTo>
                      <a:pt x="0" y="56326"/>
                      <a:pt x="8076" y="36828"/>
                      <a:pt x="22452" y="22452"/>
                    </a:cubicBezTo>
                    <a:cubicBezTo>
                      <a:pt x="36828" y="8076"/>
                      <a:pt x="56326" y="0"/>
                      <a:pt x="76656" y="0"/>
                    </a:cubicBezTo>
                    <a:close/>
                  </a:path>
                </a:pathLst>
              </a:custGeom>
              <a:solidFill>
                <a:srgbClr val="E5E1DA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" name="TextBox 16">
                <a:extLst>
                  <a:ext uri="{FF2B5EF4-FFF2-40B4-BE49-F238E27FC236}">
                    <a16:creationId xmlns:a16="http://schemas.microsoft.com/office/drawing/2014/main" id="{19969E3C-D97C-06DC-0CA1-3232AA8FF6E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30416" cy="200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0" name="Group 17">
              <a:extLst>
                <a:ext uri="{FF2B5EF4-FFF2-40B4-BE49-F238E27FC236}">
                  <a16:creationId xmlns:a16="http://schemas.microsoft.com/office/drawing/2014/main" id="{A1C241D2-3284-691B-65EB-E8CB2DF6710C}"/>
                </a:ext>
              </a:extLst>
            </p:cNvPr>
            <p:cNvGrpSpPr/>
            <p:nvPr/>
          </p:nvGrpSpPr>
          <p:grpSpPr>
            <a:xfrm>
              <a:off x="212653" y="3343989"/>
              <a:ext cx="4710229" cy="776146"/>
              <a:chOff x="0" y="0"/>
              <a:chExt cx="930416" cy="153313"/>
            </a:xfrm>
          </p:grpSpPr>
          <p:sp>
            <p:nvSpPr>
              <p:cNvPr id="23" name="Freeform 18">
                <a:extLst>
                  <a:ext uri="{FF2B5EF4-FFF2-40B4-BE49-F238E27FC236}">
                    <a16:creationId xmlns:a16="http://schemas.microsoft.com/office/drawing/2014/main" id="{678A06AD-3AE9-B5E3-CE51-1955CC21C548}"/>
                  </a:ext>
                </a:extLst>
              </p:cNvPr>
              <p:cNvSpPr/>
              <p:nvPr/>
            </p:nvSpPr>
            <p:spPr>
              <a:xfrm>
                <a:off x="0" y="0"/>
                <a:ext cx="930415" cy="153313"/>
              </a:xfrm>
              <a:custGeom>
                <a:avLst/>
                <a:gdLst/>
                <a:ahLst/>
                <a:cxnLst/>
                <a:rect l="l" t="t" r="r" b="b"/>
                <a:pathLst>
                  <a:path w="930415" h="153313">
                    <a:moveTo>
                      <a:pt x="76656" y="0"/>
                    </a:moveTo>
                    <a:lnTo>
                      <a:pt x="853759" y="0"/>
                    </a:lnTo>
                    <a:cubicBezTo>
                      <a:pt x="874090" y="0"/>
                      <a:pt x="893588" y="8076"/>
                      <a:pt x="907963" y="22452"/>
                    </a:cubicBezTo>
                    <a:cubicBezTo>
                      <a:pt x="922339" y="36828"/>
                      <a:pt x="930415" y="56326"/>
                      <a:pt x="930415" y="76656"/>
                    </a:cubicBezTo>
                    <a:lnTo>
                      <a:pt x="930415" y="76656"/>
                    </a:lnTo>
                    <a:cubicBezTo>
                      <a:pt x="930415" y="96987"/>
                      <a:pt x="922339" y="116485"/>
                      <a:pt x="907963" y="130861"/>
                    </a:cubicBezTo>
                    <a:cubicBezTo>
                      <a:pt x="893588" y="145237"/>
                      <a:pt x="874090" y="153313"/>
                      <a:pt x="853759" y="153313"/>
                    </a:cubicBezTo>
                    <a:lnTo>
                      <a:pt x="76656" y="153313"/>
                    </a:lnTo>
                    <a:cubicBezTo>
                      <a:pt x="56326" y="153313"/>
                      <a:pt x="36828" y="145237"/>
                      <a:pt x="22452" y="130861"/>
                    </a:cubicBezTo>
                    <a:cubicBezTo>
                      <a:pt x="8076" y="116485"/>
                      <a:pt x="0" y="96987"/>
                      <a:pt x="0" y="76656"/>
                    </a:cubicBezTo>
                    <a:lnTo>
                      <a:pt x="0" y="76656"/>
                    </a:lnTo>
                    <a:cubicBezTo>
                      <a:pt x="0" y="56326"/>
                      <a:pt x="8076" y="36828"/>
                      <a:pt x="22452" y="22452"/>
                    </a:cubicBezTo>
                    <a:cubicBezTo>
                      <a:pt x="36828" y="8076"/>
                      <a:pt x="56326" y="0"/>
                      <a:pt x="76656" y="0"/>
                    </a:cubicBezTo>
                    <a:close/>
                  </a:path>
                </a:pathLst>
              </a:custGeom>
              <a:solidFill>
                <a:srgbClr val="E5E1DA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" name="TextBox 19">
                <a:extLst>
                  <a:ext uri="{FF2B5EF4-FFF2-40B4-BE49-F238E27FC236}">
                    <a16:creationId xmlns:a16="http://schemas.microsoft.com/office/drawing/2014/main" id="{AA7C80D6-00AB-7579-4F98-1B5FE3ED52C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30416" cy="200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6D5930E8-4328-D3FA-8B2C-F61FBC605DDB}"/>
                </a:ext>
              </a:extLst>
            </p:cNvPr>
            <p:cNvGrpSpPr/>
            <p:nvPr/>
          </p:nvGrpSpPr>
          <p:grpSpPr>
            <a:xfrm>
              <a:off x="212653" y="4336035"/>
              <a:ext cx="4710229" cy="776146"/>
              <a:chOff x="0" y="0"/>
              <a:chExt cx="930416" cy="153313"/>
            </a:xfrm>
          </p:grpSpPr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BC5B9770-AD6D-2535-34D4-9607AF77256D}"/>
                  </a:ext>
                </a:extLst>
              </p:cNvPr>
              <p:cNvSpPr/>
              <p:nvPr/>
            </p:nvSpPr>
            <p:spPr>
              <a:xfrm>
                <a:off x="0" y="0"/>
                <a:ext cx="930415" cy="153313"/>
              </a:xfrm>
              <a:custGeom>
                <a:avLst/>
                <a:gdLst/>
                <a:ahLst/>
                <a:cxnLst/>
                <a:rect l="l" t="t" r="r" b="b"/>
                <a:pathLst>
                  <a:path w="930415" h="153313">
                    <a:moveTo>
                      <a:pt x="76656" y="0"/>
                    </a:moveTo>
                    <a:lnTo>
                      <a:pt x="853759" y="0"/>
                    </a:lnTo>
                    <a:cubicBezTo>
                      <a:pt x="874090" y="0"/>
                      <a:pt x="893588" y="8076"/>
                      <a:pt x="907963" y="22452"/>
                    </a:cubicBezTo>
                    <a:cubicBezTo>
                      <a:pt x="922339" y="36828"/>
                      <a:pt x="930415" y="56326"/>
                      <a:pt x="930415" y="76656"/>
                    </a:cubicBezTo>
                    <a:lnTo>
                      <a:pt x="930415" y="76656"/>
                    </a:lnTo>
                    <a:cubicBezTo>
                      <a:pt x="930415" y="96987"/>
                      <a:pt x="922339" y="116485"/>
                      <a:pt x="907963" y="130861"/>
                    </a:cubicBezTo>
                    <a:cubicBezTo>
                      <a:pt x="893588" y="145237"/>
                      <a:pt x="874090" y="153313"/>
                      <a:pt x="853759" y="153313"/>
                    </a:cubicBezTo>
                    <a:lnTo>
                      <a:pt x="76656" y="153313"/>
                    </a:lnTo>
                    <a:cubicBezTo>
                      <a:pt x="56326" y="153313"/>
                      <a:pt x="36828" y="145237"/>
                      <a:pt x="22452" y="130861"/>
                    </a:cubicBezTo>
                    <a:cubicBezTo>
                      <a:pt x="8076" y="116485"/>
                      <a:pt x="0" y="96987"/>
                      <a:pt x="0" y="76656"/>
                    </a:cubicBezTo>
                    <a:lnTo>
                      <a:pt x="0" y="76656"/>
                    </a:lnTo>
                    <a:cubicBezTo>
                      <a:pt x="0" y="56326"/>
                      <a:pt x="8076" y="36828"/>
                      <a:pt x="22452" y="22452"/>
                    </a:cubicBezTo>
                    <a:cubicBezTo>
                      <a:pt x="36828" y="8076"/>
                      <a:pt x="56326" y="0"/>
                      <a:pt x="76656" y="0"/>
                    </a:cubicBezTo>
                    <a:close/>
                  </a:path>
                </a:pathLst>
              </a:custGeom>
              <a:solidFill>
                <a:srgbClr val="E5E1DA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" name="TextBox 22">
                <a:extLst>
                  <a:ext uri="{FF2B5EF4-FFF2-40B4-BE49-F238E27FC236}">
                    <a16:creationId xmlns:a16="http://schemas.microsoft.com/office/drawing/2014/main" id="{619EAC3C-436F-04FC-1D6C-EF247ADE169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30416" cy="200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CD3E8413-0007-2E64-CDB7-007F88D5FBE5}"/>
                </a:ext>
              </a:extLst>
            </p:cNvPr>
            <p:cNvGrpSpPr/>
            <p:nvPr/>
          </p:nvGrpSpPr>
          <p:grpSpPr>
            <a:xfrm>
              <a:off x="212653" y="2351942"/>
              <a:ext cx="4710229" cy="776146"/>
              <a:chOff x="0" y="0"/>
              <a:chExt cx="930416" cy="153313"/>
            </a:xfrm>
          </p:grpSpPr>
          <p:sp>
            <p:nvSpPr>
              <p:cNvPr id="19" name="Freeform 24">
                <a:extLst>
                  <a:ext uri="{FF2B5EF4-FFF2-40B4-BE49-F238E27FC236}">
                    <a16:creationId xmlns:a16="http://schemas.microsoft.com/office/drawing/2014/main" id="{264CB39B-6F84-7319-F8EB-A2A858950D63}"/>
                  </a:ext>
                </a:extLst>
              </p:cNvPr>
              <p:cNvSpPr/>
              <p:nvPr/>
            </p:nvSpPr>
            <p:spPr>
              <a:xfrm>
                <a:off x="0" y="0"/>
                <a:ext cx="930415" cy="153313"/>
              </a:xfrm>
              <a:custGeom>
                <a:avLst/>
                <a:gdLst/>
                <a:ahLst/>
                <a:cxnLst/>
                <a:rect l="l" t="t" r="r" b="b"/>
                <a:pathLst>
                  <a:path w="930415" h="153313">
                    <a:moveTo>
                      <a:pt x="76656" y="0"/>
                    </a:moveTo>
                    <a:lnTo>
                      <a:pt x="853759" y="0"/>
                    </a:lnTo>
                    <a:cubicBezTo>
                      <a:pt x="874090" y="0"/>
                      <a:pt x="893588" y="8076"/>
                      <a:pt x="907963" y="22452"/>
                    </a:cubicBezTo>
                    <a:cubicBezTo>
                      <a:pt x="922339" y="36828"/>
                      <a:pt x="930415" y="56326"/>
                      <a:pt x="930415" y="76656"/>
                    </a:cubicBezTo>
                    <a:lnTo>
                      <a:pt x="930415" y="76656"/>
                    </a:lnTo>
                    <a:cubicBezTo>
                      <a:pt x="930415" y="96987"/>
                      <a:pt x="922339" y="116485"/>
                      <a:pt x="907963" y="130861"/>
                    </a:cubicBezTo>
                    <a:cubicBezTo>
                      <a:pt x="893588" y="145237"/>
                      <a:pt x="874090" y="153313"/>
                      <a:pt x="853759" y="153313"/>
                    </a:cubicBezTo>
                    <a:lnTo>
                      <a:pt x="76656" y="153313"/>
                    </a:lnTo>
                    <a:cubicBezTo>
                      <a:pt x="56326" y="153313"/>
                      <a:pt x="36828" y="145237"/>
                      <a:pt x="22452" y="130861"/>
                    </a:cubicBezTo>
                    <a:cubicBezTo>
                      <a:pt x="8076" y="116485"/>
                      <a:pt x="0" y="96987"/>
                      <a:pt x="0" y="76656"/>
                    </a:cubicBezTo>
                    <a:lnTo>
                      <a:pt x="0" y="76656"/>
                    </a:lnTo>
                    <a:cubicBezTo>
                      <a:pt x="0" y="56326"/>
                      <a:pt x="8076" y="36828"/>
                      <a:pt x="22452" y="22452"/>
                    </a:cubicBezTo>
                    <a:cubicBezTo>
                      <a:pt x="36828" y="8076"/>
                      <a:pt x="56326" y="0"/>
                      <a:pt x="76656" y="0"/>
                    </a:cubicBezTo>
                    <a:close/>
                  </a:path>
                </a:pathLst>
              </a:custGeom>
              <a:solidFill>
                <a:srgbClr val="E5E1DA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" name="TextBox 25">
                <a:extLst>
                  <a:ext uri="{FF2B5EF4-FFF2-40B4-BE49-F238E27FC236}">
                    <a16:creationId xmlns:a16="http://schemas.microsoft.com/office/drawing/2014/main" id="{6E6A1AC4-E1D2-0FA4-CC5A-BF2F8ED4797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30416" cy="200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Group 26">
              <a:extLst>
                <a:ext uri="{FF2B5EF4-FFF2-40B4-BE49-F238E27FC236}">
                  <a16:creationId xmlns:a16="http://schemas.microsoft.com/office/drawing/2014/main" id="{7AF6388E-8498-3618-DFC7-3A25FDB16BC1}"/>
                </a:ext>
              </a:extLst>
            </p:cNvPr>
            <p:cNvGrpSpPr/>
            <p:nvPr/>
          </p:nvGrpSpPr>
          <p:grpSpPr>
            <a:xfrm>
              <a:off x="212653" y="304349"/>
              <a:ext cx="4710229" cy="776146"/>
              <a:chOff x="0" y="0"/>
              <a:chExt cx="930416" cy="153313"/>
            </a:xfrm>
          </p:grpSpPr>
          <p:sp>
            <p:nvSpPr>
              <p:cNvPr id="17" name="Freeform 27">
                <a:extLst>
                  <a:ext uri="{FF2B5EF4-FFF2-40B4-BE49-F238E27FC236}">
                    <a16:creationId xmlns:a16="http://schemas.microsoft.com/office/drawing/2014/main" id="{58C0ECA6-8163-705C-7DFF-B4572B5CAE26}"/>
                  </a:ext>
                </a:extLst>
              </p:cNvPr>
              <p:cNvSpPr/>
              <p:nvPr/>
            </p:nvSpPr>
            <p:spPr>
              <a:xfrm>
                <a:off x="0" y="0"/>
                <a:ext cx="930415" cy="153313"/>
              </a:xfrm>
              <a:custGeom>
                <a:avLst/>
                <a:gdLst/>
                <a:ahLst/>
                <a:cxnLst/>
                <a:rect l="l" t="t" r="r" b="b"/>
                <a:pathLst>
                  <a:path w="930415" h="153313">
                    <a:moveTo>
                      <a:pt x="76656" y="0"/>
                    </a:moveTo>
                    <a:lnTo>
                      <a:pt x="853759" y="0"/>
                    </a:lnTo>
                    <a:cubicBezTo>
                      <a:pt x="874090" y="0"/>
                      <a:pt x="893588" y="8076"/>
                      <a:pt x="907963" y="22452"/>
                    </a:cubicBezTo>
                    <a:cubicBezTo>
                      <a:pt x="922339" y="36828"/>
                      <a:pt x="930415" y="56326"/>
                      <a:pt x="930415" y="76656"/>
                    </a:cubicBezTo>
                    <a:lnTo>
                      <a:pt x="930415" y="76656"/>
                    </a:lnTo>
                    <a:cubicBezTo>
                      <a:pt x="930415" y="96987"/>
                      <a:pt x="922339" y="116485"/>
                      <a:pt x="907963" y="130861"/>
                    </a:cubicBezTo>
                    <a:cubicBezTo>
                      <a:pt x="893588" y="145237"/>
                      <a:pt x="874090" y="153313"/>
                      <a:pt x="853759" y="153313"/>
                    </a:cubicBezTo>
                    <a:lnTo>
                      <a:pt x="76656" y="153313"/>
                    </a:lnTo>
                    <a:cubicBezTo>
                      <a:pt x="56326" y="153313"/>
                      <a:pt x="36828" y="145237"/>
                      <a:pt x="22452" y="130861"/>
                    </a:cubicBezTo>
                    <a:cubicBezTo>
                      <a:pt x="8076" y="116485"/>
                      <a:pt x="0" y="96987"/>
                      <a:pt x="0" y="76656"/>
                    </a:cubicBezTo>
                    <a:lnTo>
                      <a:pt x="0" y="76656"/>
                    </a:lnTo>
                    <a:cubicBezTo>
                      <a:pt x="0" y="56326"/>
                      <a:pt x="8076" y="36828"/>
                      <a:pt x="22452" y="22452"/>
                    </a:cubicBezTo>
                    <a:cubicBezTo>
                      <a:pt x="36828" y="8076"/>
                      <a:pt x="56326" y="0"/>
                      <a:pt x="76656" y="0"/>
                    </a:cubicBezTo>
                    <a:close/>
                  </a:path>
                </a:pathLst>
              </a:custGeom>
              <a:solidFill>
                <a:srgbClr val="E5E1DA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" name="TextBox 28">
                <a:extLst>
                  <a:ext uri="{FF2B5EF4-FFF2-40B4-BE49-F238E27FC236}">
                    <a16:creationId xmlns:a16="http://schemas.microsoft.com/office/drawing/2014/main" id="{FB001AE7-EBAD-81B2-7247-A1A06EEFFD1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30416" cy="200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4" name="Group 29">
              <a:extLst>
                <a:ext uri="{FF2B5EF4-FFF2-40B4-BE49-F238E27FC236}">
                  <a16:creationId xmlns:a16="http://schemas.microsoft.com/office/drawing/2014/main" id="{5E47A234-CAC5-906E-944E-DA2F61CEDE78}"/>
                </a:ext>
              </a:extLst>
            </p:cNvPr>
            <p:cNvGrpSpPr/>
            <p:nvPr/>
          </p:nvGrpSpPr>
          <p:grpSpPr>
            <a:xfrm>
              <a:off x="212653" y="1296396"/>
              <a:ext cx="4710229" cy="776146"/>
              <a:chOff x="0" y="0"/>
              <a:chExt cx="930416" cy="153313"/>
            </a:xfrm>
          </p:grpSpPr>
          <p:sp>
            <p:nvSpPr>
              <p:cNvPr id="15" name="Freeform 30">
                <a:extLst>
                  <a:ext uri="{FF2B5EF4-FFF2-40B4-BE49-F238E27FC236}">
                    <a16:creationId xmlns:a16="http://schemas.microsoft.com/office/drawing/2014/main" id="{78EC619F-DAFD-1EB8-6FA2-3F040989A400}"/>
                  </a:ext>
                </a:extLst>
              </p:cNvPr>
              <p:cNvSpPr/>
              <p:nvPr/>
            </p:nvSpPr>
            <p:spPr>
              <a:xfrm>
                <a:off x="0" y="0"/>
                <a:ext cx="930415" cy="153313"/>
              </a:xfrm>
              <a:custGeom>
                <a:avLst/>
                <a:gdLst/>
                <a:ahLst/>
                <a:cxnLst/>
                <a:rect l="l" t="t" r="r" b="b"/>
                <a:pathLst>
                  <a:path w="930415" h="153313">
                    <a:moveTo>
                      <a:pt x="76656" y="0"/>
                    </a:moveTo>
                    <a:lnTo>
                      <a:pt x="853759" y="0"/>
                    </a:lnTo>
                    <a:cubicBezTo>
                      <a:pt x="874090" y="0"/>
                      <a:pt x="893588" y="8076"/>
                      <a:pt x="907963" y="22452"/>
                    </a:cubicBezTo>
                    <a:cubicBezTo>
                      <a:pt x="922339" y="36828"/>
                      <a:pt x="930415" y="56326"/>
                      <a:pt x="930415" y="76656"/>
                    </a:cubicBezTo>
                    <a:lnTo>
                      <a:pt x="930415" y="76656"/>
                    </a:lnTo>
                    <a:cubicBezTo>
                      <a:pt x="930415" y="96987"/>
                      <a:pt x="922339" y="116485"/>
                      <a:pt x="907963" y="130861"/>
                    </a:cubicBezTo>
                    <a:cubicBezTo>
                      <a:pt x="893588" y="145237"/>
                      <a:pt x="874090" y="153313"/>
                      <a:pt x="853759" y="153313"/>
                    </a:cubicBezTo>
                    <a:lnTo>
                      <a:pt x="76656" y="153313"/>
                    </a:lnTo>
                    <a:cubicBezTo>
                      <a:pt x="56326" y="153313"/>
                      <a:pt x="36828" y="145237"/>
                      <a:pt x="22452" y="130861"/>
                    </a:cubicBezTo>
                    <a:cubicBezTo>
                      <a:pt x="8076" y="116485"/>
                      <a:pt x="0" y="96987"/>
                      <a:pt x="0" y="76656"/>
                    </a:cubicBezTo>
                    <a:lnTo>
                      <a:pt x="0" y="76656"/>
                    </a:lnTo>
                    <a:cubicBezTo>
                      <a:pt x="0" y="56326"/>
                      <a:pt x="8076" y="36828"/>
                      <a:pt x="22452" y="22452"/>
                    </a:cubicBezTo>
                    <a:cubicBezTo>
                      <a:pt x="36828" y="8076"/>
                      <a:pt x="56326" y="0"/>
                      <a:pt x="76656" y="0"/>
                    </a:cubicBezTo>
                    <a:close/>
                  </a:path>
                </a:pathLst>
              </a:custGeom>
              <a:solidFill>
                <a:srgbClr val="E5E1DA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" name="TextBox 31">
                <a:extLst>
                  <a:ext uri="{FF2B5EF4-FFF2-40B4-BE49-F238E27FC236}">
                    <a16:creationId xmlns:a16="http://schemas.microsoft.com/office/drawing/2014/main" id="{B34BA008-8339-96C8-1D6A-64262C78D97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30416" cy="200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5191484-6F73-6AA4-C135-65BC0802F59F}"/>
              </a:ext>
            </a:extLst>
          </p:cNvPr>
          <p:cNvGrpSpPr/>
          <p:nvPr/>
        </p:nvGrpSpPr>
        <p:grpSpPr>
          <a:xfrm>
            <a:off x="12573000" y="1997577"/>
            <a:ext cx="3851651" cy="6291845"/>
            <a:chOff x="0" y="0"/>
            <a:chExt cx="5135535" cy="8389127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432E1DA-1BA5-1268-3253-3ED90AA56164}"/>
                </a:ext>
              </a:extLst>
            </p:cNvPr>
            <p:cNvGrpSpPr/>
            <p:nvPr/>
          </p:nvGrpSpPr>
          <p:grpSpPr>
            <a:xfrm>
              <a:off x="0" y="0"/>
              <a:ext cx="5135535" cy="8389127"/>
              <a:chOff x="0" y="0"/>
              <a:chExt cx="1014427" cy="1657112"/>
            </a:xfrm>
          </p:grpSpPr>
          <p:sp>
            <p:nvSpPr>
              <p:cNvPr id="59" name="Freeform 34">
                <a:extLst>
                  <a:ext uri="{FF2B5EF4-FFF2-40B4-BE49-F238E27FC236}">
                    <a16:creationId xmlns:a16="http://schemas.microsoft.com/office/drawing/2014/main" id="{9BFAF4C1-37F2-7295-7DD2-AB156453398B}"/>
                  </a:ext>
                </a:extLst>
              </p:cNvPr>
              <p:cNvSpPr/>
              <p:nvPr/>
            </p:nvSpPr>
            <p:spPr>
              <a:xfrm>
                <a:off x="0" y="0"/>
                <a:ext cx="1014427" cy="1657112"/>
              </a:xfrm>
              <a:custGeom>
                <a:avLst/>
                <a:gdLst/>
                <a:ahLst/>
                <a:cxnLst/>
                <a:rect l="l" t="t" r="r" b="b"/>
                <a:pathLst>
                  <a:path w="1014427" h="1657112">
                    <a:moveTo>
                      <a:pt x="102511" y="0"/>
                    </a:moveTo>
                    <a:lnTo>
                      <a:pt x="911915" y="0"/>
                    </a:lnTo>
                    <a:cubicBezTo>
                      <a:pt x="939103" y="0"/>
                      <a:pt x="965177" y="10800"/>
                      <a:pt x="984402" y="30025"/>
                    </a:cubicBezTo>
                    <a:cubicBezTo>
                      <a:pt x="1003626" y="49249"/>
                      <a:pt x="1014427" y="75324"/>
                      <a:pt x="1014427" y="102511"/>
                    </a:cubicBezTo>
                    <a:lnTo>
                      <a:pt x="1014427" y="1554600"/>
                    </a:lnTo>
                    <a:cubicBezTo>
                      <a:pt x="1014427" y="1581788"/>
                      <a:pt x="1003626" y="1607862"/>
                      <a:pt x="984402" y="1627087"/>
                    </a:cubicBezTo>
                    <a:cubicBezTo>
                      <a:pt x="965177" y="1646311"/>
                      <a:pt x="939103" y="1657112"/>
                      <a:pt x="911915" y="1657112"/>
                    </a:cubicBezTo>
                    <a:lnTo>
                      <a:pt x="102511" y="1657112"/>
                    </a:lnTo>
                    <a:cubicBezTo>
                      <a:pt x="75324" y="1657112"/>
                      <a:pt x="49249" y="1646311"/>
                      <a:pt x="30025" y="1627087"/>
                    </a:cubicBezTo>
                    <a:cubicBezTo>
                      <a:pt x="10800" y="1607862"/>
                      <a:pt x="0" y="1581788"/>
                      <a:pt x="0" y="1554600"/>
                    </a:cubicBezTo>
                    <a:lnTo>
                      <a:pt x="0" y="102511"/>
                    </a:lnTo>
                    <a:cubicBezTo>
                      <a:pt x="0" y="75324"/>
                      <a:pt x="10800" y="49249"/>
                      <a:pt x="30025" y="30025"/>
                    </a:cubicBezTo>
                    <a:cubicBezTo>
                      <a:pt x="49249" y="10800"/>
                      <a:pt x="75324" y="0"/>
                      <a:pt x="102511" y="0"/>
                    </a:cubicBezTo>
                    <a:close/>
                  </a:path>
                </a:pathLst>
              </a:custGeom>
              <a:solidFill>
                <a:srgbClr val="7EC1B9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0" name="TextBox 35">
                <a:extLst>
                  <a:ext uri="{FF2B5EF4-FFF2-40B4-BE49-F238E27FC236}">
                    <a16:creationId xmlns:a16="http://schemas.microsoft.com/office/drawing/2014/main" id="{03AC67AA-2842-BDB8-1C9B-B472DEF0978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014427" cy="17047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6">
              <a:extLst>
                <a:ext uri="{FF2B5EF4-FFF2-40B4-BE49-F238E27FC236}">
                  <a16:creationId xmlns:a16="http://schemas.microsoft.com/office/drawing/2014/main" id="{87D05A7E-E1C2-0460-19B7-436981DA50DC}"/>
                </a:ext>
              </a:extLst>
            </p:cNvPr>
            <p:cNvGrpSpPr/>
            <p:nvPr/>
          </p:nvGrpSpPr>
          <p:grpSpPr>
            <a:xfrm>
              <a:off x="212653" y="7375970"/>
              <a:ext cx="4710229" cy="776146"/>
              <a:chOff x="0" y="0"/>
              <a:chExt cx="930416" cy="153313"/>
            </a:xfrm>
          </p:grpSpPr>
          <p:sp>
            <p:nvSpPr>
              <p:cNvPr id="57" name="Freeform 37">
                <a:extLst>
                  <a:ext uri="{FF2B5EF4-FFF2-40B4-BE49-F238E27FC236}">
                    <a16:creationId xmlns:a16="http://schemas.microsoft.com/office/drawing/2014/main" id="{642F32E1-B963-D486-3902-AF6E1342C519}"/>
                  </a:ext>
                </a:extLst>
              </p:cNvPr>
              <p:cNvSpPr/>
              <p:nvPr/>
            </p:nvSpPr>
            <p:spPr>
              <a:xfrm>
                <a:off x="0" y="0"/>
                <a:ext cx="930415" cy="153313"/>
              </a:xfrm>
              <a:custGeom>
                <a:avLst/>
                <a:gdLst/>
                <a:ahLst/>
                <a:cxnLst/>
                <a:rect l="l" t="t" r="r" b="b"/>
                <a:pathLst>
                  <a:path w="930415" h="153313">
                    <a:moveTo>
                      <a:pt x="76656" y="0"/>
                    </a:moveTo>
                    <a:lnTo>
                      <a:pt x="853759" y="0"/>
                    </a:lnTo>
                    <a:cubicBezTo>
                      <a:pt x="874090" y="0"/>
                      <a:pt x="893588" y="8076"/>
                      <a:pt x="907963" y="22452"/>
                    </a:cubicBezTo>
                    <a:cubicBezTo>
                      <a:pt x="922339" y="36828"/>
                      <a:pt x="930415" y="56326"/>
                      <a:pt x="930415" y="76656"/>
                    </a:cubicBezTo>
                    <a:lnTo>
                      <a:pt x="930415" y="76656"/>
                    </a:lnTo>
                    <a:cubicBezTo>
                      <a:pt x="930415" y="96987"/>
                      <a:pt x="922339" y="116485"/>
                      <a:pt x="907963" y="130861"/>
                    </a:cubicBezTo>
                    <a:cubicBezTo>
                      <a:pt x="893588" y="145237"/>
                      <a:pt x="874090" y="153313"/>
                      <a:pt x="853759" y="153313"/>
                    </a:cubicBezTo>
                    <a:lnTo>
                      <a:pt x="76656" y="153313"/>
                    </a:lnTo>
                    <a:cubicBezTo>
                      <a:pt x="56326" y="153313"/>
                      <a:pt x="36828" y="145237"/>
                      <a:pt x="22452" y="130861"/>
                    </a:cubicBezTo>
                    <a:cubicBezTo>
                      <a:pt x="8076" y="116485"/>
                      <a:pt x="0" y="96987"/>
                      <a:pt x="0" y="76656"/>
                    </a:cubicBezTo>
                    <a:lnTo>
                      <a:pt x="0" y="76656"/>
                    </a:lnTo>
                    <a:cubicBezTo>
                      <a:pt x="0" y="56326"/>
                      <a:pt x="8076" y="36828"/>
                      <a:pt x="22452" y="22452"/>
                    </a:cubicBezTo>
                    <a:cubicBezTo>
                      <a:pt x="36828" y="8076"/>
                      <a:pt x="56326" y="0"/>
                      <a:pt x="76656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8" name="TextBox 38">
                <a:extLst>
                  <a:ext uri="{FF2B5EF4-FFF2-40B4-BE49-F238E27FC236}">
                    <a16:creationId xmlns:a16="http://schemas.microsoft.com/office/drawing/2014/main" id="{2C147D9B-8068-CDE2-087F-7DFA19B8A42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30416" cy="200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6" name="Group 39">
              <a:extLst>
                <a:ext uri="{FF2B5EF4-FFF2-40B4-BE49-F238E27FC236}">
                  <a16:creationId xmlns:a16="http://schemas.microsoft.com/office/drawing/2014/main" id="{AC495C0D-2579-4028-0895-8E51EF60E431}"/>
                </a:ext>
              </a:extLst>
            </p:cNvPr>
            <p:cNvGrpSpPr/>
            <p:nvPr/>
          </p:nvGrpSpPr>
          <p:grpSpPr>
            <a:xfrm>
              <a:off x="212653" y="5328081"/>
              <a:ext cx="4710229" cy="776146"/>
              <a:chOff x="0" y="0"/>
              <a:chExt cx="930416" cy="153313"/>
            </a:xfrm>
          </p:grpSpPr>
          <p:sp>
            <p:nvSpPr>
              <p:cNvPr id="55" name="Freeform 40">
                <a:extLst>
                  <a:ext uri="{FF2B5EF4-FFF2-40B4-BE49-F238E27FC236}">
                    <a16:creationId xmlns:a16="http://schemas.microsoft.com/office/drawing/2014/main" id="{21FEDD7C-D8CA-42CC-E4FD-097C090EEB79}"/>
                  </a:ext>
                </a:extLst>
              </p:cNvPr>
              <p:cNvSpPr/>
              <p:nvPr/>
            </p:nvSpPr>
            <p:spPr>
              <a:xfrm>
                <a:off x="0" y="0"/>
                <a:ext cx="930415" cy="153313"/>
              </a:xfrm>
              <a:custGeom>
                <a:avLst/>
                <a:gdLst/>
                <a:ahLst/>
                <a:cxnLst/>
                <a:rect l="l" t="t" r="r" b="b"/>
                <a:pathLst>
                  <a:path w="930415" h="153313">
                    <a:moveTo>
                      <a:pt x="76656" y="0"/>
                    </a:moveTo>
                    <a:lnTo>
                      <a:pt x="853759" y="0"/>
                    </a:lnTo>
                    <a:cubicBezTo>
                      <a:pt x="874090" y="0"/>
                      <a:pt x="893588" y="8076"/>
                      <a:pt x="907963" y="22452"/>
                    </a:cubicBezTo>
                    <a:cubicBezTo>
                      <a:pt x="922339" y="36828"/>
                      <a:pt x="930415" y="56326"/>
                      <a:pt x="930415" y="76656"/>
                    </a:cubicBezTo>
                    <a:lnTo>
                      <a:pt x="930415" y="76656"/>
                    </a:lnTo>
                    <a:cubicBezTo>
                      <a:pt x="930415" y="96987"/>
                      <a:pt x="922339" y="116485"/>
                      <a:pt x="907963" y="130861"/>
                    </a:cubicBezTo>
                    <a:cubicBezTo>
                      <a:pt x="893588" y="145237"/>
                      <a:pt x="874090" y="153313"/>
                      <a:pt x="853759" y="153313"/>
                    </a:cubicBezTo>
                    <a:lnTo>
                      <a:pt x="76656" y="153313"/>
                    </a:lnTo>
                    <a:cubicBezTo>
                      <a:pt x="56326" y="153313"/>
                      <a:pt x="36828" y="145237"/>
                      <a:pt x="22452" y="130861"/>
                    </a:cubicBezTo>
                    <a:cubicBezTo>
                      <a:pt x="8076" y="116485"/>
                      <a:pt x="0" y="96987"/>
                      <a:pt x="0" y="76656"/>
                    </a:cubicBezTo>
                    <a:lnTo>
                      <a:pt x="0" y="76656"/>
                    </a:lnTo>
                    <a:cubicBezTo>
                      <a:pt x="0" y="56326"/>
                      <a:pt x="8076" y="36828"/>
                      <a:pt x="22452" y="22452"/>
                    </a:cubicBezTo>
                    <a:cubicBezTo>
                      <a:pt x="36828" y="8076"/>
                      <a:pt x="56326" y="0"/>
                      <a:pt x="76656" y="0"/>
                    </a:cubicBezTo>
                    <a:close/>
                  </a:path>
                </a:pathLst>
              </a:custGeom>
              <a:solidFill>
                <a:srgbClr val="E5E1DA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6" name="TextBox 41">
                <a:extLst>
                  <a:ext uri="{FF2B5EF4-FFF2-40B4-BE49-F238E27FC236}">
                    <a16:creationId xmlns:a16="http://schemas.microsoft.com/office/drawing/2014/main" id="{279D7A0B-5B83-6756-1C1B-FC9C7D9EC9B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30416" cy="200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7" name="Group 42">
              <a:extLst>
                <a:ext uri="{FF2B5EF4-FFF2-40B4-BE49-F238E27FC236}">
                  <a16:creationId xmlns:a16="http://schemas.microsoft.com/office/drawing/2014/main" id="{0579AACB-2582-F5EC-6749-83DF29072997}"/>
                </a:ext>
              </a:extLst>
            </p:cNvPr>
            <p:cNvGrpSpPr/>
            <p:nvPr/>
          </p:nvGrpSpPr>
          <p:grpSpPr>
            <a:xfrm>
              <a:off x="212653" y="6320128"/>
              <a:ext cx="4710229" cy="776146"/>
              <a:chOff x="0" y="0"/>
              <a:chExt cx="930416" cy="153313"/>
            </a:xfrm>
          </p:grpSpPr>
          <p:sp>
            <p:nvSpPr>
              <p:cNvPr id="53" name="Freeform 43">
                <a:extLst>
                  <a:ext uri="{FF2B5EF4-FFF2-40B4-BE49-F238E27FC236}">
                    <a16:creationId xmlns:a16="http://schemas.microsoft.com/office/drawing/2014/main" id="{807E7582-4EC7-A046-8A6D-817C95E92F84}"/>
                  </a:ext>
                </a:extLst>
              </p:cNvPr>
              <p:cNvSpPr/>
              <p:nvPr/>
            </p:nvSpPr>
            <p:spPr>
              <a:xfrm>
                <a:off x="0" y="0"/>
                <a:ext cx="930415" cy="153313"/>
              </a:xfrm>
              <a:custGeom>
                <a:avLst/>
                <a:gdLst/>
                <a:ahLst/>
                <a:cxnLst/>
                <a:rect l="l" t="t" r="r" b="b"/>
                <a:pathLst>
                  <a:path w="930415" h="153313">
                    <a:moveTo>
                      <a:pt x="76656" y="0"/>
                    </a:moveTo>
                    <a:lnTo>
                      <a:pt x="853759" y="0"/>
                    </a:lnTo>
                    <a:cubicBezTo>
                      <a:pt x="874090" y="0"/>
                      <a:pt x="893588" y="8076"/>
                      <a:pt x="907963" y="22452"/>
                    </a:cubicBezTo>
                    <a:cubicBezTo>
                      <a:pt x="922339" y="36828"/>
                      <a:pt x="930415" y="56326"/>
                      <a:pt x="930415" y="76656"/>
                    </a:cubicBezTo>
                    <a:lnTo>
                      <a:pt x="930415" y="76656"/>
                    </a:lnTo>
                    <a:cubicBezTo>
                      <a:pt x="930415" y="96987"/>
                      <a:pt x="922339" y="116485"/>
                      <a:pt x="907963" y="130861"/>
                    </a:cubicBezTo>
                    <a:cubicBezTo>
                      <a:pt x="893588" y="145237"/>
                      <a:pt x="874090" y="153313"/>
                      <a:pt x="853759" y="153313"/>
                    </a:cubicBezTo>
                    <a:lnTo>
                      <a:pt x="76656" y="153313"/>
                    </a:lnTo>
                    <a:cubicBezTo>
                      <a:pt x="56326" y="153313"/>
                      <a:pt x="36828" y="145237"/>
                      <a:pt x="22452" y="130861"/>
                    </a:cubicBezTo>
                    <a:cubicBezTo>
                      <a:pt x="8076" y="116485"/>
                      <a:pt x="0" y="96987"/>
                      <a:pt x="0" y="76656"/>
                    </a:cubicBezTo>
                    <a:lnTo>
                      <a:pt x="0" y="76656"/>
                    </a:lnTo>
                    <a:cubicBezTo>
                      <a:pt x="0" y="56326"/>
                      <a:pt x="8076" y="36828"/>
                      <a:pt x="22452" y="22452"/>
                    </a:cubicBezTo>
                    <a:cubicBezTo>
                      <a:pt x="36828" y="8076"/>
                      <a:pt x="56326" y="0"/>
                      <a:pt x="76656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4" name="TextBox 44">
                <a:extLst>
                  <a:ext uri="{FF2B5EF4-FFF2-40B4-BE49-F238E27FC236}">
                    <a16:creationId xmlns:a16="http://schemas.microsoft.com/office/drawing/2014/main" id="{23B0AA16-453F-7B3D-6652-D1A14F9AE43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30416" cy="200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8" name="Group 45">
              <a:extLst>
                <a:ext uri="{FF2B5EF4-FFF2-40B4-BE49-F238E27FC236}">
                  <a16:creationId xmlns:a16="http://schemas.microsoft.com/office/drawing/2014/main" id="{5D492556-0BF4-83B7-2638-808C10AAF3FD}"/>
                </a:ext>
              </a:extLst>
            </p:cNvPr>
            <p:cNvGrpSpPr/>
            <p:nvPr/>
          </p:nvGrpSpPr>
          <p:grpSpPr>
            <a:xfrm>
              <a:off x="212653" y="3343989"/>
              <a:ext cx="4710229" cy="776146"/>
              <a:chOff x="0" y="0"/>
              <a:chExt cx="930416" cy="153313"/>
            </a:xfrm>
          </p:grpSpPr>
          <p:sp>
            <p:nvSpPr>
              <p:cNvPr id="51" name="Freeform 46">
                <a:extLst>
                  <a:ext uri="{FF2B5EF4-FFF2-40B4-BE49-F238E27FC236}">
                    <a16:creationId xmlns:a16="http://schemas.microsoft.com/office/drawing/2014/main" id="{F62E105F-5F46-5BE1-CDD0-F19ACD58D43A}"/>
                  </a:ext>
                </a:extLst>
              </p:cNvPr>
              <p:cNvSpPr/>
              <p:nvPr/>
            </p:nvSpPr>
            <p:spPr>
              <a:xfrm>
                <a:off x="0" y="0"/>
                <a:ext cx="930415" cy="153313"/>
              </a:xfrm>
              <a:custGeom>
                <a:avLst/>
                <a:gdLst/>
                <a:ahLst/>
                <a:cxnLst/>
                <a:rect l="l" t="t" r="r" b="b"/>
                <a:pathLst>
                  <a:path w="930415" h="153313">
                    <a:moveTo>
                      <a:pt x="76656" y="0"/>
                    </a:moveTo>
                    <a:lnTo>
                      <a:pt x="853759" y="0"/>
                    </a:lnTo>
                    <a:cubicBezTo>
                      <a:pt x="874090" y="0"/>
                      <a:pt x="893588" y="8076"/>
                      <a:pt x="907963" y="22452"/>
                    </a:cubicBezTo>
                    <a:cubicBezTo>
                      <a:pt x="922339" y="36828"/>
                      <a:pt x="930415" y="56326"/>
                      <a:pt x="930415" y="76656"/>
                    </a:cubicBezTo>
                    <a:lnTo>
                      <a:pt x="930415" y="76656"/>
                    </a:lnTo>
                    <a:cubicBezTo>
                      <a:pt x="930415" y="96987"/>
                      <a:pt x="922339" y="116485"/>
                      <a:pt x="907963" y="130861"/>
                    </a:cubicBezTo>
                    <a:cubicBezTo>
                      <a:pt x="893588" y="145237"/>
                      <a:pt x="874090" y="153313"/>
                      <a:pt x="853759" y="153313"/>
                    </a:cubicBezTo>
                    <a:lnTo>
                      <a:pt x="76656" y="153313"/>
                    </a:lnTo>
                    <a:cubicBezTo>
                      <a:pt x="56326" y="153313"/>
                      <a:pt x="36828" y="145237"/>
                      <a:pt x="22452" y="130861"/>
                    </a:cubicBezTo>
                    <a:cubicBezTo>
                      <a:pt x="8076" y="116485"/>
                      <a:pt x="0" y="96987"/>
                      <a:pt x="0" y="76656"/>
                    </a:cubicBezTo>
                    <a:lnTo>
                      <a:pt x="0" y="76656"/>
                    </a:lnTo>
                    <a:cubicBezTo>
                      <a:pt x="0" y="56326"/>
                      <a:pt x="8076" y="36828"/>
                      <a:pt x="22452" y="22452"/>
                    </a:cubicBezTo>
                    <a:cubicBezTo>
                      <a:pt x="36828" y="8076"/>
                      <a:pt x="56326" y="0"/>
                      <a:pt x="76656" y="0"/>
                    </a:cubicBezTo>
                    <a:close/>
                  </a:path>
                </a:pathLst>
              </a:custGeom>
              <a:solidFill>
                <a:srgbClr val="E5E1DA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79CBF69B-C0BD-9C06-3C28-7494D69320C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30416" cy="200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9" name="Group 48">
              <a:extLst>
                <a:ext uri="{FF2B5EF4-FFF2-40B4-BE49-F238E27FC236}">
                  <a16:creationId xmlns:a16="http://schemas.microsoft.com/office/drawing/2014/main" id="{A7F5372F-C7B0-843F-221A-E51C5D15E7C7}"/>
                </a:ext>
              </a:extLst>
            </p:cNvPr>
            <p:cNvGrpSpPr/>
            <p:nvPr/>
          </p:nvGrpSpPr>
          <p:grpSpPr>
            <a:xfrm>
              <a:off x="212653" y="4336035"/>
              <a:ext cx="4710229" cy="776146"/>
              <a:chOff x="0" y="0"/>
              <a:chExt cx="930416" cy="153313"/>
            </a:xfrm>
          </p:grpSpPr>
          <p:sp>
            <p:nvSpPr>
              <p:cNvPr id="49" name="Freeform 49">
                <a:extLst>
                  <a:ext uri="{FF2B5EF4-FFF2-40B4-BE49-F238E27FC236}">
                    <a16:creationId xmlns:a16="http://schemas.microsoft.com/office/drawing/2014/main" id="{F1326B80-4811-0810-8D2C-C4F490D785B9}"/>
                  </a:ext>
                </a:extLst>
              </p:cNvPr>
              <p:cNvSpPr/>
              <p:nvPr/>
            </p:nvSpPr>
            <p:spPr>
              <a:xfrm>
                <a:off x="0" y="0"/>
                <a:ext cx="930415" cy="153313"/>
              </a:xfrm>
              <a:custGeom>
                <a:avLst/>
                <a:gdLst/>
                <a:ahLst/>
                <a:cxnLst/>
                <a:rect l="l" t="t" r="r" b="b"/>
                <a:pathLst>
                  <a:path w="930415" h="153313">
                    <a:moveTo>
                      <a:pt x="76656" y="0"/>
                    </a:moveTo>
                    <a:lnTo>
                      <a:pt x="853759" y="0"/>
                    </a:lnTo>
                    <a:cubicBezTo>
                      <a:pt x="874090" y="0"/>
                      <a:pt x="893588" y="8076"/>
                      <a:pt x="907963" y="22452"/>
                    </a:cubicBezTo>
                    <a:cubicBezTo>
                      <a:pt x="922339" y="36828"/>
                      <a:pt x="930415" y="56326"/>
                      <a:pt x="930415" y="76656"/>
                    </a:cubicBezTo>
                    <a:lnTo>
                      <a:pt x="930415" y="76656"/>
                    </a:lnTo>
                    <a:cubicBezTo>
                      <a:pt x="930415" y="96987"/>
                      <a:pt x="922339" y="116485"/>
                      <a:pt x="907963" y="130861"/>
                    </a:cubicBezTo>
                    <a:cubicBezTo>
                      <a:pt x="893588" y="145237"/>
                      <a:pt x="874090" y="153313"/>
                      <a:pt x="853759" y="153313"/>
                    </a:cubicBezTo>
                    <a:lnTo>
                      <a:pt x="76656" y="153313"/>
                    </a:lnTo>
                    <a:cubicBezTo>
                      <a:pt x="56326" y="153313"/>
                      <a:pt x="36828" y="145237"/>
                      <a:pt x="22452" y="130861"/>
                    </a:cubicBezTo>
                    <a:cubicBezTo>
                      <a:pt x="8076" y="116485"/>
                      <a:pt x="0" y="96987"/>
                      <a:pt x="0" y="76656"/>
                    </a:cubicBezTo>
                    <a:lnTo>
                      <a:pt x="0" y="76656"/>
                    </a:lnTo>
                    <a:cubicBezTo>
                      <a:pt x="0" y="56326"/>
                      <a:pt x="8076" y="36828"/>
                      <a:pt x="22452" y="22452"/>
                    </a:cubicBezTo>
                    <a:cubicBezTo>
                      <a:pt x="36828" y="8076"/>
                      <a:pt x="56326" y="0"/>
                      <a:pt x="76656" y="0"/>
                    </a:cubicBezTo>
                    <a:close/>
                  </a:path>
                </a:pathLst>
              </a:custGeom>
              <a:solidFill>
                <a:srgbClr val="E5E1DA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0" name="TextBox 50">
                <a:extLst>
                  <a:ext uri="{FF2B5EF4-FFF2-40B4-BE49-F238E27FC236}">
                    <a16:creationId xmlns:a16="http://schemas.microsoft.com/office/drawing/2014/main" id="{142D314E-7DE6-CBE4-89B4-6095172084D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30416" cy="200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40" name="Group 51">
              <a:extLst>
                <a:ext uri="{FF2B5EF4-FFF2-40B4-BE49-F238E27FC236}">
                  <a16:creationId xmlns:a16="http://schemas.microsoft.com/office/drawing/2014/main" id="{7B8CAC6A-1457-DD6E-B674-101BDD709BCA}"/>
                </a:ext>
              </a:extLst>
            </p:cNvPr>
            <p:cNvGrpSpPr/>
            <p:nvPr/>
          </p:nvGrpSpPr>
          <p:grpSpPr>
            <a:xfrm>
              <a:off x="212653" y="2351942"/>
              <a:ext cx="4710229" cy="776146"/>
              <a:chOff x="0" y="0"/>
              <a:chExt cx="930416" cy="153313"/>
            </a:xfrm>
          </p:grpSpPr>
          <p:sp>
            <p:nvSpPr>
              <p:cNvPr id="47" name="Freeform 52">
                <a:extLst>
                  <a:ext uri="{FF2B5EF4-FFF2-40B4-BE49-F238E27FC236}">
                    <a16:creationId xmlns:a16="http://schemas.microsoft.com/office/drawing/2014/main" id="{2DC0BA38-4B76-C008-9232-AF8FDA31D65F}"/>
                  </a:ext>
                </a:extLst>
              </p:cNvPr>
              <p:cNvSpPr/>
              <p:nvPr/>
            </p:nvSpPr>
            <p:spPr>
              <a:xfrm>
                <a:off x="0" y="0"/>
                <a:ext cx="930415" cy="153313"/>
              </a:xfrm>
              <a:custGeom>
                <a:avLst/>
                <a:gdLst/>
                <a:ahLst/>
                <a:cxnLst/>
                <a:rect l="l" t="t" r="r" b="b"/>
                <a:pathLst>
                  <a:path w="930415" h="153313">
                    <a:moveTo>
                      <a:pt x="76656" y="0"/>
                    </a:moveTo>
                    <a:lnTo>
                      <a:pt x="853759" y="0"/>
                    </a:lnTo>
                    <a:cubicBezTo>
                      <a:pt x="874090" y="0"/>
                      <a:pt x="893588" y="8076"/>
                      <a:pt x="907963" y="22452"/>
                    </a:cubicBezTo>
                    <a:cubicBezTo>
                      <a:pt x="922339" y="36828"/>
                      <a:pt x="930415" y="56326"/>
                      <a:pt x="930415" y="76656"/>
                    </a:cubicBezTo>
                    <a:lnTo>
                      <a:pt x="930415" y="76656"/>
                    </a:lnTo>
                    <a:cubicBezTo>
                      <a:pt x="930415" y="96987"/>
                      <a:pt x="922339" y="116485"/>
                      <a:pt x="907963" y="130861"/>
                    </a:cubicBezTo>
                    <a:cubicBezTo>
                      <a:pt x="893588" y="145237"/>
                      <a:pt x="874090" y="153313"/>
                      <a:pt x="853759" y="153313"/>
                    </a:cubicBezTo>
                    <a:lnTo>
                      <a:pt x="76656" y="153313"/>
                    </a:lnTo>
                    <a:cubicBezTo>
                      <a:pt x="56326" y="153313"/>
                      <a:pt x="36828" y="145237"/>
                      <a:pt x="22452" y="130861"/>
                    </a:cubicBezTo>
                    <a:cubicBezTo>
                      <a:pt x="8076" y="116485"/>
                      <a:pt x="0" y="96987"/>
                      <a:pt x="0" y="76656"/>
                    </a:cubicBezTo>
                    <a:lnTo>
                      <a:pt x="0" y="76656"/>
                    </a:lnTo>
                    <a:cubicBezTo>
                      <a:pt x="0" y="56326"/>
                      <a:pt x="8076" y="36828"/>
                      <a:pt x="22452" y="22452"/>
                    </a:cubicBezTo>
                    <a:cubicBezTo>
                      <a:pt x="36828" y="8076"/>
                      <a:pt x="56326" y="0"/>
                      <a:pt x="76656" y="0"/>
                    </a:cubicBezTo>
                    <a:close/>
                  </a:path>
                </a:pathLst>
              </a:custGeom>
              <a:solidFill>
                <a:srgbClr val="E5E1DA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8" name="TextBox 53">
                <a:extLst>
                  <a:ext uri="{FF2B5EF4-FFF2-40B4-BE49-F238E27FC236}">
                    <a16:creationId xmlns:a16="http://schemas.microsoft.com/office/drawing/2014/main" id="{4F986758-01F9-1EFC-3ECE-325DB07190D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30416" cy="200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41" name="Group 54">
              <a:extLst>
                <a:ext uri="{FF2B5EF4-FFF2-40B4-BE49-F238E27FC236}">
                  <a16:creationId xmlns:a16="http://schemas.microsoft.com/office/drawing/2014/main" id="{E9F449EA-9C59-829F-D3F1-F36F510E2932}"/>
                </a:ext>
              </a:extLst>
            </p:cNvPr>
            <p:cNvGrpSpPr/>
            <p:nvPr/>
          </p:nvGrpSpPr>
          <p:grpSpPr>
            <a:xfrm>
              <a:off x="212653" y="304349"/>
              <a:ext cx="4710229" cy="776146"/>
              <a:chOff x="0" y="0"/>
              <a:chExt cx="930416" cy="153313"/>
            </a:xfrm>
          </p:grpSpPr>
          <p:sp>
            <p:nvSpPr>
              <p:cNvPr id="45" name="Freeform 55">
                <a:extLst>
                  <a:ext uri="{FF2B5EF4-FFF2-40B4-BE49-F238E27FC236}">
                    <a16:creationId xmlns:a16="http://schemas.microsoft.com/office/drawing/2014/main" id="{42CE6835-CDEA-BA89-2EB6-642C34976081}"/>
                  </a:ext>
                </a:extLst>
              </p:cNvPr>
              <p:cNvSpPr/>
              <p:nvPr/>
            </p:nvSpPr>
            <p:spPr>
              <a:xfrm>
                <a:off x="0" y="0"/>
                <a:ext cx="930415" cy="153313"/>
              </a:xfrm>
              <a:custGeom>
                <a:avLst/>
                <a:gdLst/>
                <a:ahLst/>
                <a:cxnLst/>
                <a:rect l="l" t="t" r="r" b="b"/>
                <a:pathLst>
                  <a:path w="930415" h="153313">
                    <a:moveTo>
                      <a:pt x="76656" y="0"/>
                    </a:moveTo>
                    <a:lnTo>
                      <a:pt x="853759" y="0"/>
                    </a:lnTo>
                    <a:cubicBezTo>
                      <a:pt x="874090" y="0"/>
                      <a:pt x="893588" y="8076"/>
                      <a:pt x="907963" y="22452"/>
                    </a:cubicBezTo>
                    <a:cubicBezTo>
                      <a:pt x="922339" y="36828"/>
                      <a:pt x="930415" y="56326"/>
                      <a:pt x="930415" y="76656"/>
                    </a:cubicBezTo>
                    <a:lnTo>
                      <a:pt x="930415" y="76656"/>
                    </a:lnTo>
                    <a:cubicBezTo>
                      <a:pt x="930415" y="96987"/>
                      <a:pt x="922339" y="116485"/>
                      <a:pt x="907963" y="130861"/>
                    </a:cubicBezTo>
                    <a:cubicBezTo>
                      <a:pt x="893588" y="145237"/>
                      <a:pt x="874090" y="153313"/>
                      <a:pt x="853759" y="153313"/>
                    </a:cubicBezTo>
                    <a:lnTo>
                      <a:pt x="76656" y="153313"/>
                    </a:lnTo>
                    <a:cubicBezTo>
                      <a:pt x="56326" y="153313"/>
                      <a:pt x="36828" y="145237"/>
                      <a:pt x="22452" y="130861"/>
                    </a:cubicBezTo>
                    <a:cubicBezTo>
                      <a:pt x="8076" y="116485"/>
                      <a:pt x="0" y="96987"/>
                      <a:pt x="0" y="76656"/>
                    </a:cubicBezTo>
                    <a:lnTo>
                      <a:pt x="0" y="76656"/>
                    </a:lnTo>
                    <a:cubicBezTo>
                      <a:pt x="0" y="56326"/>
                      <a:pt x="8076" y="36828"/>
                      <a:pt x="22452" y="22452"/>
                    </a:cubicBezTo>
                    <a:cubicBezTo>
                      <a:pt x="36828" y="8076"/>
                      <a:pt x="56326" y="0"/>
                      <a:pt x="76656" y="0"/>
                    </a:cubicBezTo>
                    <a:close/>
                  </a:path>
                </a:pathLst>
              </a:custGeom>
              <a:solidFill>
                <a:srgbClr val="E5E1DA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TextBox 56">
                <a:extLst>
                  <a:ext uri="{FF2B5EF4-FFF2-40B4-BE49-F238E27FC236}">
                    <a16:creationId xmlns:a16="http://schemas.microsoft.com/office/drawing/2014/main" id="{FB8C94E7-DB45-9ECE-1BD6-D732992CE20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30416" cy="200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42" name="Group 57">
              <a:extLst>
                <a:ext uri="{FF2B5EF4-FFF2-40B4-BE49-F238E27FC236}">
                  <a16:creationId xmlns:a16="http://schemas.microsoft.com/office/drawing/2014/main" id="{B42BE174-D916-58DE-8CFB-D1BAF66588C0}"/>
                </a:ext>
              </a:extLst>
            </p:cNvPr>
            <p:cNvGrpSpPr/>
            <p:nvPr/>
          </p:nvGrpSpPr>
          <p:grpSpPr>
            <a:xfrm>
              <a:off x="212653" y="1296396"/>
              <a:ext cx="4710229" cy="776146"/>
              <a:chOff x="0" y="0"/>
              <a:chExt cx="930416" cy="153313"/>
            </a:xfrm>
          </p:grpSpPr>
          <p:sp>
            <p:nvSpPr>
              <p:cNvPr id="43" name="Freeform 58">
                <a:extLst>
                  <a:ext uri="{FF2B5EF4-FFF2-40B4-BE49-F238E27FC236}">
                    <a16:creationId xmlns:a16="http://schemas.microsoft.com/office/drawing/2014/main" id="{61DFB92F-D2FB-9BB1-386F-B1F489F35CB0}"/>
                  </a:ext>
                </a:extLst>
              </p:cNvPr>
              <p:cNvSpPr/>
              <p:nvPr/>
            </p:nvSpPr>
            <p:spPr>
              <a:xfrm>
                <a:off x="0" y="0"/>
                <a:ext cx="930415" cy="153313"/>
              </a:xfrm>
              <a:custGeom>
                <a:avLst/>
                <a:gdLst/>
                <a:ahLst/>
                <a:cxnLst/>
                <a:rect l="l" t="t" r="r" b="b"/>
                <a:pathLst>
                  <a:path w="930415" h="153313">
                    <a:moveTo>
                      <a:pt x="76656" y="0"/>
                    </a:moveTo>
                    <a:lnTo>
                      <a:pt x="853759" y="0"/>
                    </a:lnTo>
                    <a:cubicBezTo>
                      <a:pt x="874090" y="0"/>
                      <a:pt x="893588" y="8076"/>
                      <a:pt x="907963" y="22452"/>
                    </a:cubicBezTo>
                    <a:cubicBezTo>
                      <a:pt x="922339" y="36828"/>
                      <a:pt x="930415" y="56326"/>
                      <a:pt x="930415" y="76656"/>
                    </a:cubicBezTo>
                    <a:lnTo>
                      <a:pt x="930415" y="76656"/>
                    </a:lnTo>
                    <a:cubicBezTo>
                      <a:pt x="930415" y="96987"/>
                      <a:pt x="922339" y="116485"/>
                      <a:pt x="907963" y="130861"/>
                    </a:cubicBezTo>
                    <a:cubicBezTo>
                      <a:pt x="893588" y="145237"/>
                      <a:pt x="874090" y="153313"/>
                      <a:pt x="853759" y="153313"/>
                    </a:cubicBezTo>
                    <a:lnTo>
                      <a:pt x="76656" y="153313"/>
                    </a:lnTo>
                    <a:cubicBezTo>
                      <a:pt x="56326" y="153313"/>
                      <a:pt x="36828" y="145237"/>
                      <a:pt x="22452" y="130861"/>
                    </a:cubicBezTo>
                    <a:cubicBezTo>
                      <a:pt x="8076" y="116485"/>
                      <a:pt x="0" y="96987"/>
                      <a:pt x="0" y="76656"/>
                    </a:cubicBezTo>
                    <a:lnTo>
                      <a:pt x="0" y="76656"/>
                    </a:lnTo>
                    <a:cubicBezTo>
                      <a:pt x="0" y="56326"/>
                      <a:pt x="8076" y="36828"/>
                      <a:pt x="22452" y="22452"/>
                    </a:cubicBezTo>
                    <a:cubicBezTo>
                      <a:pt x="36828" y="8076"/>
                      <a:pt x="56326" y="0"/>
                      <a:pt x="76656" y="0"/>
                    </a:cubicBezTo>
                    <a:close/>
                  </a:path>
                </a:pathLst>
              </a:custGeom>
              <a:solidFill>
                <a:srgbClr val="E5E1DA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4" name="TextBox 59">
                <a:extLst>
                  <a:ext uri="{FF2B5EF4-FFF2-40B4-BE49-F238E27FC236}">
                    <a16:creationId xmlns:a16="http://schemas.microsoft.com/office/drawing/2014/main" id="{F89D29EE-BACF-CCB8-F1A8-90575D31839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30416" cy="200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CAA3735-D074-5C63-A70A-6A57DFA908B0}"/>
              </a:ext>
            </a:extLst>
          </p:cNvPr>
          <p:cNvGrpSpPr/>
          <p:nvPr/>
        </p:nvGrpSpPr>
        <p:grpSpPr>
          <a:xfrm>
            <a:off x="4323435" y="2251907"/>
            <a:ext cx="1937018" cy="5987212"/>
            <a:chOff x="10270753" y="2356045"/>
            <a:chExt cx="1937018" cy="59872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0511BD73-975D-5D02-FD44-AA7E81904AC0}"/>
                    </a:ext>
                  </a:extLst>
                </p:cNvPr>
                <p:cNvSpPr txBox="1"/>
                <p:nvPr/>
              </p:nvSpPr>
              <p:spPr>
                <a:xfrm>
                  <a:off x="10277577" y="2356045"/>
                  <a:ext cx="1905000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GB" sz="4400" dirty="0">
                      <a:solidFill>
                        <a:srgbClr val="918F90"/>
                      </a:solidFill>
                      <a:latin typeface="Abadi Extra Light" panose="020F0502020204030204" pitchFamily="34" charset="0"/>
                    </a:rPr>
                    <a:t>|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GB" sz="4400" i="1" smtClean="0">
                              <a:solidFill>
                                <a:srgbClr val="918F9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rgbClr val="918F90"/>
                              </a:solidFill>
                              <a:latin typeface="Cambria Math" panose="02040503050406030204" pitchFamily="18" charset="0"/>
                            </a:rPr>
                            <m:t>000</m:t>
                          </m:r>
                        </m:e>
                      </m:d>
                    </m:oMath>
                  </a14:m>
                  <a:endParaRPr lang="en-GB" sz="4400" dirty="0">
                    <a:solidFill>
                      <a:srgbClr val="918F90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0511BD73-975D-5D02-FD44-AA7E81904A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7577" y="2356045"/>
                  <a:ext cx="1905000" cy="677108"/>
                </a:xfrm>
                <a:prstGeom prst="rect">
                  <a:avLst/>
                </a:prstGeom>
                <a:blipFill>
                  <a:blip r:embed="rId3"/>
                  <a:stretch>
                    <a:fillRect l="-17572" t="-26126" b="-4864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6C9D6DAE-55A6-86CD-2FA6-5DAFCDBA95AF}"/>
                    </a:ext>
                  </a:extLst>
                </p:cNvPr>
                <p:cNvSpPr txBox="1"/>
                <p:nvPr/>
              </p:nvSpPr>
              <p:spPr>
                <a:xfrm>
                  <a:off x="10290829" y="3164774"/>
                  <a:ext cx="1905000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GB" sz="4400" dirty="0">
                      <a:solidFill>
                        <a:srgbClr val="918F90"/>
                      </a:solidFill>
                      <a:latin typeface="Abadi Extra Light" panose="020F0502020204030204" pitchFamily="34" charset="0"/>
                    </a:rPr>
                    <a:t>|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GB" sz="4400" i="1" smtClean="0">
                              <a:solidFill>
                                <a:srgbClr val="918F9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rgbClr val="918F90"/>
                              </a:solidFill>
                              <a:latin typeface="Cambria Math" panose="02040503050406030204" pitchFamily="18" charset="0"/>
                            </a:rPr>
                            <m:t>001</m:t>
                          </m:r>
                        </m:e>
                      </m:d>
                    </m:oMath>
                  </a14:m>
                  <a:endParaRPr lang="en-GB" sz="4400" dirty="0">
                    <a:solidFill>
                      <a:srgbClr val="918F90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6C9D6DAE-55A6-86CD-2FA6-5DAFCDBA95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0829" y="3164774"/>
                  <a:ext cx="1905000" cy="677108"/>
                </a:xfrm>
                <a:prstGeom prst="rect">
                  <a:avLst/>
                </a:prstGeom>
                <a:blipFill>
                  <a:blip r:embed="rId4"/>
                  <a:stretch>
                    <a:fillRect l="-17949" t="-26126" b="-4864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C7FEADF9-FCA6-6735-B745-4337C4B5A85C}"/>
                    </a:ext>
                  </a:extLst>
                </p:cNvPr>
                <p:cNvSpPr txBox="1"/>
                <p:nvPr/>
              </p:nvSpPr>
              <p:spPr>
                <a:xfrm>
                  <a:off x="10290829" y="3915458"/>
                  <a:ext cx="1905000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GB" sz="4400" dirty="0">
                      <a:solidFill>
                        <a:srgbClr val="918F90"/>
                      </a:solidFill>
                      <a:latin typeface="Abadi Extra Light" panose="020F0502020204030204" pitchFamily="34" charset="0"/>
                    </a:rPr>
                    <a:t>|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GB" sz="4400" i="1" smtClean="0">
                              <a:solidFill>
                                <a:srgbClr val="918F9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rgbClr val="918F90"/>
                              </a:solidFill>
                              <a:latin typeface="Cambria Math" panose="02040503050406030204" pitchFamily="18" charset="0"/>
                            </a:rPr>
                            <m:t>010</m:t>
                          </m:r>
                        </m:e>
                      </m:d>
                    </m:oMath>
                  </a14:m>
                  <a:endParaRPr lang="en-GB" sz="4400" dirty="0">
                    <a:solidFill>
                      <a:srgbClr val="918F90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C7FEADF9-FCA6-6735-B745-4337C4B5A8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0829" y="3915458"/>
                  <a:ext cx="1905000" cy="677108"/>
                </a:xfrm>
                <a:prstGeom prst="rect">
                  <a:avLst/>
                </a:prstGeom>
                <a:blipFill>
                  <a:blip r:embed="rId5"/>
                  <a:stretch>
                    <a:fillRect l="-17949" t="-26126" b="-4864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6BEA203-05EE-31AB-11D5-88A5AC9B0EE4}"/>
                    </a:ext>
                  </a:extLst>
                </p:cNvPr>
                <p:cNvSpPr txBox="1"/>
                <p:nvPr/>
              </p:nvSpPr>
              <p:spPr>
                <a:xfrm>
                  <a:off x="10277866" y="4695783"/>
                  <a:ext cx="1905000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GB" sz="4400" dirty="0">
                      <a:solidFill>
                        <a:srgbClr val="918F90"/>
                      </a:solidFill>
                      <a:latin typeface="Abadi Extra Light" panose="020F0502020204030204" pitchFamily="34" charset="0"/>
                    </a:rPr>
                    <a:t>|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GB" sz="4400" i="1" smtClean="0">
                              <a:solidFill>
                                <a:srgbClr val="918F9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rgbClr val="918F90"/>
                              </a:solidFill>
                              <a:latin typeface="Cambria Math" panose="02040503050406030204" pitchFamily="18" charset="0"/>
                            </a:rPr>
                            <m:t>011</m:t>
                          </m:r>
                        </m:e>
                      </m:d>
                    </m:oMath>
                  </a14:m>
                  <a:endParaRPr lang="en-GB" sz="4400" dirty="0">
                    <a:solidFill>
                      <a:srgbClr val="918F90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6BEA203-05EE-31AB-11D5-88A5AC9B0E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7866" y="4695783"/>
                  <a:ext cx="1905000" cy="677108"/>
                </a:xfrm>
                <a:prstGeom prst="rect">
                  <a:avLst/>
                </a:prstGeom>
                <a:blipFill>
                  <a:blip r:embed="rId6"/>
                  <a:stretch>
                    <a:fillRect l="-17572" t="-26126" b="-4864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E54614D-E633-0A5B-ACB6-3BA416331D4E}"/>
                    </a:ext>
                  </a:extLst>
                </p:cNvPr>
                <p:cNvSpPr txBox="1"/>
                <p:nvPr/>
              </p:nvSpPr>
              <p:spPr>
                <a:xfrm>
                  <a:off x="10302771" y="5448116"/>
                  <a:ext cx="1905000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GB" sz="4400" dirty="0">
                      <a:solidFill>
                        <a:srgbClr val="918F90"/>
                      </a:solidFill>
                      <a:latin typeface="Abadi Extra Light" panose="020F0502020204030204" pitchFamily="34" charset="0"/>
                    </a:rPr>
                    <a:t>|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GB" sz="4400" i="1" smtClean="0">
                              <a:solidFill>
                                <a:srgbClr val="918F9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rgbClr val="918F9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e>
                      </m:d>
                    </m:oMath>
                  </a14:m>
                  <a:endParaRPr lang="en-GB" sz="4400" dirty="0">
                    <a:solidFill>
                      <a:srgbClr val="918F9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E54614D-E633-0A5B-ACB6-3BA416331D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2771" y="5448116"/>
                  <a:ext cx="1905000" cy="677108"/>
                </a:xfrm>
                <a:prstGeom prst="rect">
                  <a:avLst/>
                </a:prstGeom>
                <a:blipFill>
                  <a:blip r:embed="rId7"/>
                  <a:stretch>
                    <a:fillRect l="-17572" t="-26126" b="-4774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2E8794AD-5D0A-4F24-6C52-C036930A0FBE}"/>
                    </a:ext>
                  </a:extLst>
                </p:cNvPr>
                <p:cNvSpPr txBox="1"/>
                <p:nvPr/>
              </p:nvSpPr>
              <p:spPr>
                <a:xfrm>
                  <a:off x="10290829" y="6177732"/>
                  <a:ext cx="1905000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GB" sz="4400" dirty="0">
                      <a:solidFill>
                        <a:srgbClr val="918F90"/>
                      </a:solidFill>
                      <a:latin typeface="Abadi Extra Light" panose="020F0502020204030204" pitchFamily="34" charset="0"/>
                    </a:rPr>
                    <a:t>|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GB" sz="4400" i="1" smtClean="0">
                              <a:solidFill>
                                <a:srgbClr val="918F9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rgbClr val="918F90"/>
                              </a:solidFill>
                              <a:latin typeface="Cambria Math" panose="02040503050406030204" pitchFamily="18" charset="0"/>
                            </a:rPr>
                            <m:t>101</m:t>
                          </m:r>
                        </m:e>
                      </m:d>
                    </m:oMath>
                  </a14:m>
                  <a:endParaRPr lang="en-GB" sz="4400" dirty="0">
                    <a:solidFill>
                      <a:srgbClr val="918F90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2E8794AD-5D0A-4F24-6C52-C036930A0F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0829" y="6177732"/>
                  <a:ext cx="1905000" cy="677108"/>
                </a:xfrm>
                <a:prstGeom prst="rect">
                  <a:avLst/>
                </a:prstGeom>
                <a:blipFill>
                  <a:blip r:embed="rId8"/>
                  <a:stretch>
                    <a:fillRect l="-17949" t="-26126" b="-4864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112BFB8C-A11C-D952-F872-074B5FA8D01C}"/>
                    </a:ext>
                  </a:extLst>
                </p:cNvPr>
                <p:cNvSpPr txBox="1"/>
                <p:nvPr/>
              </p:nvSpPr>
              <p:spPr>
                <a:xfrm>
                  <a:off x="10270753" y="6915649"/>
                  <a:ext cx="1905000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GB" sz="4400" dirty="0">
                      <a:solidFill>
                        <a:srgbClr val="918F90"/>
                      </a:solidFill>
                      <a:latin typeface="Abadi Extra Light" panose="020F0502020204030204" pitchFamily="34" charset="0"/>
                    </a:rPr>
                    <a:t>|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GB" sz="4400" i="1" smtClean="0">
                              <a:solidFill>
                                <a:srgbClr val="918F9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rgbClr val="918F90"/>
                              </a:solidFill>
                              <a:latin typeface="Cambria Math" panose="02040503050406030204" pitchFamily="18" charset="0"/>
                            </a:rPr>
                            <m:t>110</m:t>
                          </m:r>
                        </m:e>
                      </m:d>
                    </m:oMath>
                  </a14:m>
                  <a:endParaRPr lang="en-GB" sz="4400" dirty="0">
                    <a:solidFill>
                      <a:srgbClr val="918F9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112BFB8C-A11C-D952-F872-074B5FA8D0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0753" y="6915649"/>
                  <a:ext cx="1905000" cy="677108"/>
                </a:xfrm>
                <a:prstGeom prst="rect">
                  <a:avLst/>
                </a:prstGeom>
                <a:blipFill>
                  <a:blip r:embed="rId9"/>
                  <a:stretch>
                    <a:fillRect l="-17572" t="-26126" b="-4864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8949253A-FFD4-50D3-2E09-5EA1C7F46511}"/>
                    </a:ext>
                  </a:extLst>
                </p:cNvPr>
                <p:cNvSpPr txBox="1"/>
                <p:nvPr/>
              </p:nvSpPr>
              <p:spPr>
                <a:xfrm>
                  <a:off x="10270753" y="7666149"/>
                  <a:ext cx="1905000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GB" sz="4400" dirty="0">
                      <a:solidFill>
                        <a:srgbClr val="918F90"/>
                      </a:solidFill>
                      <a:latin typeface="Abadi Extra Light" panose="020F0502020204030204" pitchFamily="34" charset="0"/>
                    </a:rPr>
                    <a:t>|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GB" sz="4400" i="1" smtClean="0">
                              <a:solidFill>
                                <a:srgbClr val="918F9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rgbClr val="918F90"/>
                              </a:solidFill>
                              <a:latin typeface="Cambria Math" panose="02040503050406030204" pitchFamily="18" charset="0"/>
                            </a:rPr>
                            <m:t>111</m:t>
                          </m:r>
                        </m:e>
                      </m:d>
                    </m:oMath>
                  </a14:m>
                  <a:endParaRPr lang="en-GB" sz="4400" dirty="0">
                    <a:solidFill>
                      <a:srgbClr val="918F90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8949253A-FFD4-50D3-2E09-5EA1C7F465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0753" y="7666149"/>
                  <a:ext cx="1905000" cy="677108"/>
                </a:xfrm>
                <a:prstGeom prst="rect">
                  <a:avLst/>
                </a:prstGeom>
                <a:blipFill>
                  <a:blip r:embed="rId10"/>
                  <a:stretch>
                    <a:fillRect l="-17572" t="-25893" b="-4732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645D8F44-4155-D07C-EE5E-06D005879A2F}"/>
              </a:ext>
            </a:extLst>
          </p:cNvPr>
          <p:cNvSpPr txBox="1"/>
          <p:nvPr/>
        </p:nvSpPr>
        <p:spPr>
          <a:xfrm>
            <a:off x="13941475" y="2204833"/>
            <a:ext cx="19050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4400" dirty="0">
                <a:solidFill>
                  <a:srgbClr val="918F90"/>
                </a:solidFill>
                <a:latin typeface="Abadi Extra Light" panose="020F0502020204030204" pitchFamily="34" charset="0"/>
              </a:rPr>
              <a:t>000</a:t>
            </a:r>
            <a:endParaRPr lang="en-GB" sz="4400" dirty="0">
              <a:solidFill>
                <a:srgbClr val="918F9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814689A-306D-6DE3-4FEA-3C67388E79EB}"/>
              </a:ext>
            </a:extLst>
          </p:cNvPr>
          <p:cNvSpPr txBox="1"/>
          <p:nvPr/>
        </p:nvSpPr>
        <p:spPr>
          <a:xfrm>
            <a:off x="13929533" y="3040869"/>
            <a:ext cx="19050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4400" dirty="0">
                <a:solidFill>
                  <a:srgbClr val="918F90"/>
                </a:solidFill>
                <a:latin typeface="Abadi Extra Light" panose="020F0502020204030204" pitchFamily="34" charset="0"/>
              </a:rPr>
              <a:t>001</a:t>
            </a:r>
            <a:endParaRPr lang="en-GB" sz="4400" dirty="0">
              <a:solidFill>
                <a:srgbClr val="918F90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6636EE4-9B61-5C49-ACE1-0BA20C95E446}"/>
              </a:ext>
            </a:extLst>
          </p:cNvPr>
          <p:cNvSpPr txBox="1"/>
          <p:nvPr/>
        </p:nvSpPr>
        <p:spPr>
          <a:xfrm>
            <a:off x="13929533" y="3791553"/>
            <a:ext cx="19050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4400" dirty="0">
                <a:solidFill>
                  <a:srgbClr val="918F90"/>
                </a:solidFill>
                <a:latin typeface="Abadi Extra Light" panose="020F0502020204030204" pitchFamily="34" charset="0"/>
              </a:rPr>
              <a:t>010</a:t>
            </a:r>
            <a:endParaRPr lang="en-GB" sz="4400" dirty="0">
              <a:solidFill>
                <a:srgbClr val="918F9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A2EAFC3-D107-5820-F6D7-3E951C85775C}"/>
              </a:ext>
            </a:extLst>
          </p:cNvPr>
          <p:cNvSpPr txBox="1"/>
          <p:nvPr/>
        </p:nvSpPr>
        <p:spPr>
          <a:xfrm>
            <a:off x="13916570" y="4571878"/>
            <a:ext cx="19050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4400" dirty="0">
                <a:solidFill>
                  <a:srgbClr val="918F90"/>
                </a:solidFill>
                <a:latin typeface="Abadi Extra Light" panose="020F0502020204030204" pitchFamily="34" charset="0"/>
              </a:rPr>
              <a:t>011</a:t>
            </a:r>
            <a:endParaRPr lang="en-GB" sz="4400" dirty="0">
              <a:solidFill>
                <a:srgbClr val="918F9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B610FB8-8180-5B8D-F8E3-E75A20F66C03}"/>
              </a:ext>
            </a:extLst>
          </p:cNvPr>
          <p:cNvSpPr txBox="1"/>
          <p:nvPr/>
        </p:nvSpPr>
        <p:spPr>
          <a:xfrm>
            <a:off x="13941475" y="5324211"/>
            <a:ext cx="19050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4400" dirty="0">
                <a:solidFill>
                  <a:srgbClr val="918F90"/>
                </a:solidFill>
                <a:latin typeface="Abadi Extra Light" panose="020F0502020204030204" pitchFamily="34" charset="0"/>
              </a:rPr>
              <a:t>100</a:t>
            </a:r>
            <a:endParaRPr lang="en-GB" sz="4400" dirty="0">
              <a:solidFill>
                <a:srgbClr val="918F9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110D0B4-F7F8-F1C1-32C5-78FE929082EE}"/>
              </a:ext>
            </a:extLst>
          </p:cNvPr>
          <p:cNvSpPr txBox="1"/>
          <p:nvPr/>
        </p:nvSpPr>
        <p:spPr>
          <a:xfrm>
            <a:off x="13929533" y="6053827"/>
            <a:ext cx="19050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4400" dirty="0">
                <a:solidFill>
                  <a:srgbClr val="918F90"/>
                </a:solidFill>
                <a:latin typeface="Abadi Extra Light" panose="020F0502020204030204" pitchFamily="34" charset="0"/>
              </a:rPr>
              <a:t>101</a:t>
            </a:r>
            <a:endParaRPr lang="en-GB" sz="4400" dirty="0">
              <a:solidFill>
                <a:srgbClr val="918F9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4BE0883-4595-E388-E708-A02F97AAAA17}"/>
              </a:ext>
            </a:extLst>
          </p:cNvPr>
          <p:cNvSpPr txBox="1"/>
          <p:nvPr/>
        </p:nvSpPr>
        <p:spPr>
          <a:xfrm>
            <a:off x="13909457" y="6791744"/>
            <a:ext cx="19050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4400" dirty="0">
                <a:solidFill>
                  <a:srgbClr val="918F90"/>
                </a:solidFill>
                <a:latin typeface="Abadi Extra Light" panose="020F0502020204030204" pitchFamily="34" charset="0"/>
              </a:rPr>
              <a:t>110</a:t>
            </a:r>
            <a:endParaRPr lang="en-GB" sz="4400" dirty="0">
              <a:solidFill>
                <a:srgbClr val="918F90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E1FB934-C92D-12C1-E295-F02CCDA03631}"/>
              </a:ext>
            </a:extLst>
          </p:cNvPr>
          <p:cNvSpPr txBox="1"/>
          <p:nvPr/>
        </p:nvSpPr>
        <p:spPr>
          <a:xfrm>
            <a:off x="13979298" y="7544077"/>
            <a:ext cx="19050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4400" dirty="0">
                <a:solidFill>
                  <a:srgbClr val="918F90"/>
                </a:solidFill>
                <a:latin typeface="Abadi Extra Light" panose="020F0502020204030204" pitchFamily="34" charset="0"/>
              </a:rPr>
              <a:t>111</a:t>
            </a:r>
            <a:endParaRPr lang="en-GB" sz="4400" dirty="0">
              <a:solidFill>
                <a:srgbClr val="918F9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53881DD-21A4-FA98-0DC2-D476758D12DA}"/>
              </a:ext>
            </a:extLst>
          </p:cNvPr>
          <p:cNvSpPr txBox="1"/>
          <p:nvPr/>
        </p:nvSpPr>
        <p:spPr>
          <a:xfrm>
            <a:off x="3366118" y="8775767"/>
            <a:ext cx="35331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7EC1B9"/>
                </a:solidFill>
              </a:rPr>
              <a:t>Reading in quantum RAM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98B590F-68A6-126A-C472-C36B304AD6FD}"/>
              </a:ext>
            </a:extLst>
          </p:cNvPr>
          <p:cNvSpPr txBox="1"/>
          <p:nvPr/>
        </p:nvSpPr>
        <p:spPr>
          <a:xfrm>
            <a:off x="13916281" y="8786634"/>
            <a:ext cx="25083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7EC1B9"/>
                </a:solidFill>
              </a:rPr>
              <a:t>Reading in classical RAM 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534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978">
        <p159:morph option="byObject"/>
      </p:transition>
    </mc:Choice>
    <mc:Fallback xmlns="">
      <p:transition spd="slow" advTm="597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45679E-6 L -0.19522 -0.0013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66" y="-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22222E-6 L -0.25 -2.22222E-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6.17284E-7 L -0.25 6.17284E-7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11111E-6 L -0.25 1.11111E-6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72222E-7 3.82716E-6 L -0.22352 -0.00556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81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96296E-6 L -0.25 -2.96296E-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7037E-6 L -0.25 3.7037E-6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44444E-6 L -0.25 4.44444E-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3.7037E-6 L -0.25 -3.7037E-6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1" grpId="1"/>
      <p:bldP spid="72" grpId="0"/>
      <p:bldP spid="72" grpId="1"/>
      <p:bldP spid="73" grpId="0"/>
      <p:bldP spid="73" grpId="1"/>
      <p:bldP spid="74" grpId="0" build="p"/>
      <p:bldP spid="74" grpId="1" build="allAtOnce"/>
      <p:bldP spid="75" grpId="0"/>
      <p:bldP spid="75" grpId="1"/>
      <p:bldP spid="76" grpId="0"/>
      <p:bldP spid="76" grpId="1"/>
      <p:bldP spid="77" grpId="0"/>
      <p:bldP spid="77" grpId="1"/>
      <p:bldP spid="78" grpId="0"/>
      <p:bldP spid="78" grpId="1"/>
      <p:bldP spid="8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9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C10753-ACE4-88EA-2420-447AB9B90EA1}"/>
              </a:ext>
            </a:extLst>
          </p:cNvPr>
          <p:cNvSpPr txBox="1"/>
          <p:nvPr/>
        </p:nvSpPr>
        <p:spPr>
          <a:xfrm>
            <a:off x="228600" y="322866"/>
            <a:ext cx="16992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kern="100" dirty="0">
                <a:solidFill>
                  <a:srgbClr val="918F9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(4)	It can read and write in all positions at the same time which can not be achieved in the classical RAM</a:t>
            </a:r>
            <a:endParaRPr lang="en-GB" sz="3200" b="1" dirty="0">
              <a:solidFill>
                <a:srgbClr val="918F90"/>
              </a:solidFill>
            </a:endParaRP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5545DAD0-53E3-08DE-4048-6BD112E3B987}"/>
              </a:ext>
            </a:extLst>
          </p:cNvPr>
          <p:cNvGrpSpPr/>
          <p:nvPr/>
        </p:nvGrpSpPr>
        <p:grpSpPr>
          <a:xfrm>
            <a:off x="3206628" y="2032416"/>
            <a:ext cx="3851651" cy="6291845"/>
            <a:chOff x="0" y="0"/>
            <a:chExt cx="5135535" cy="8389127"/>
          </a:xfrm>
        </p:grpSpPr>
        <p:grpSp>
          <p:nvGrpSpPr>
            <p:cNvPr id="4" name="Group 5">
              <a:extLst>
                <a:ext uri="{FF2B5EF4-FFF2-40B4-BE49-F238E27FC236}">
                  <a16:creationId xmlns:a16="http://schemas.microsoft.com/office/drawing/2014/main" id="{311263F9-FFF7-DCE2-7EEB-D416148C9E9C}"/>
                </a:ext>
              </a:extLst>
            </p:cNvPr>
            <p:cNvGrpSpPr/>
            <p:nvPr/>
          </p:nvGrpSpPr>
          <p:grpSpPr>
            <a:xfrm>
              <a:off x="0" y="0"/>
              <a:ext cx="5135535" cy="8389127"/>
              <a:chOff x="0" y="0"/>
              <a:chExt cx="1014427" cy="1657112"/>
            </a:xfrm>
          </p:grpSpPr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93B251E2-17FE-4B6D-00C8-676BFBADCD85}"/>
                  </a:ext>
                </a:extLst>
              </p:cNvPr>
              <p:cNvSpPr/>
              <p:nvPr/>
            </p:nvSpPr>
            <p:spPr>
              <a:xfrm>
                <a:off x="0" y="0"/>
                <a:ext cx="1014427" cy="1657112"/>
              </a:xfrm>
              <a:custGeom>
                <a:avLst/>
                <a:gdLst/>
                <a:ahLst/>
                <a:cxnLst/>
                <a:rect l="l" t="t" r="r" b="b"/>
                <a:pathLst>
                  <a:path w="1014427" h="1657112">
                    <a:moveTo>
                      <a:pt x="102511" y="0"/>
                    </a:moveTo>
                    <a:lnTo>
                      <a:pt x="911915" y="0"/>
                    </a:lnTo>
                    <a:cubicBezTo>
                      <a:pt x="939103" y="0"/>
                      <a:pt x="965177" y="10800"/>
                      <a:pt x="984402" y="30025"/>
                    </a:cubicBezTo>
                    <a:cubicBezTo>
                      <a:pt x="1003626" y="49249"/>
                      <a:pt x="1014427" y="75324"/>
                      <a:pt x="1014427" y="102511"/>
                    </a:cubicBezTo>
                    <a:lnTo>
                      <a:pt x="1014427" y="1554600"/>
                    </a:lnTo>
                    <a:cubicBezTo>
                      <a:pt x="1014427" y="1581788"/>
                      <a:pt x="1003626" y="1607862"/>
                      <a:pt x="984402" y="1627087"/>
                    </a:cubicBezTo>
                    <a:cubicBezTo>
                      <a:pt x="965177" y="1646311"/>
                      <a:pt x="939103" y="1657112"/>
                      <a:pt x="911915" y="1657112"/>
                    </a:cubicBezTo>
                    <a:lnTo>
                      <a:pt x="102511" y="1657112"/>
                    </a:lnTo>
                    <a:cubicBezTo>
                      <a:pt x="75324" y="1657112"/>
                      <a:pt x="49249" y="1646311"/>
                      <a:pt x="30025" y="1627087"/>
                    </a:cubicBezTo>
                    <a:cubicBezTo>
                      <a:pt x="10800" y="1607862"/>
                      <a:pt x="0" y="1581788"/>
                      <a:pt x="0" y="1554600"/>
                    </a:cubicBezTo>
                    <a:lnTo>
                      <a:pt x="0" y="102511"/>
                    </a:lnTo>
                    <a:cubicBezTo>
                      <a:pt x="0" y="75324"/>
                      <a:pt x="10800" y="49249"/>
                      <a:pt x="30025" y="30025"/>
                    </a:cubicBezTo>
                    <a:cubicBezTo>
                      <a:pt x="49249" y="10800"/>
                      <a:pt x="75324" y="0"/>
                      <a:pt x="102511" y="0"/>
                    </a:cubicBezTo>
                    <a:close/>
                  </a:path>
                </a:pathLst>
              </a:custGeom>
              <a:solidFill>
                <a:srgbClr val="7EC1B9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" name="TextBox 7">
                <a:extLst>
                  <a:ext uri="{FF2B5EF4-FFF2-40B4-BE49-F238E27FC236}">
                    <a16:creationId xmlns:a16="http://schemas.microsoft.com/office/drawing/2014/main" id="{5DE70746-5731-0E3C-54F2-D0FDBA57E08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014427" cy="17047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" name="Group 8">
              <a:extLst>
                <a:ext uri="{FF2B5EF4-FFF2-40B4-BE49-F238E27FC236}">
                  <a16:creationId xmlns:a16="http://schemas.microsoft.com/office/drawing/2014/main" id="{0EF0A5AF-3ECB-5824-227C-1518A71C6585}"/>
                </a:ext>
              </a:extLst>
            </p:cNvPr>
            <p:cNvGrpSpPr/>
            <p:nvPr/>
          </p:nvGrpSpPr>
          <p:grpSpPr>
            <a:xfrm>
              <a:off x="212653" y="7375970"/>
              <a:ext cx="4710229" cy="776146"/>
              <a:chOff x="0" y="0"/>
              <a:chExt cx="930416" cy="153313"/>
            </a:xfrm>
          </p:grpSpPr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8FA404E0-148C-221A-2B28-1AE24FC57B87}"/>
                  </a:ext>
                </a:extLst>
              </p:cNvPr>
              <p:cNvSpPr/>
              <p:nvPr/>
            </p:nvSpPr>
            <p:spPr>
              <a:xfrm>
                <a:off x="0" y="0"/>
                <a:ext cx="930415" cy="153313"/>
              </a:xfrm>
              <a:custGeom>
                <a:avLst/>
                <a:gdLst/>
                <a:ahLst/>
                <a:cxnLst/>
                <a:rect l="l" t="t" r="r" b="b"/>
                <a:pathLst>
                  <a:path w="930415" h="153313">
                    <a:moveTo>
                      <a:pt x="76656" y="0"/>
                    </a:moveTo>
                    <a:lnTo>
                      <a:pt x="853759" y="0"/>
                    </a:lnTo>
                    <a:cubicBezTo>
                      <a:pt x="874090" y="0"/>
                      <a:pt x="893588" y="8076"/>
                      <a:pt x="907963" y="22452"/>
                    </a:cubicBezTo>
                    <a:cubicBezTo>
                      <a:pt x="922339" y="36828"/>
                      <a:pt x="930415" y="56326"/>
                      <a:pt x="930415" y="76656"/>
                    </a:cubicBezTo>
                    <a:lnTo>
                      <a:pt x="930415" y="76656"/>
                    </a:lnTo>
                    <a:cubicBezTo>
                      <a:pt x="930415" y="96987"/>
                      <a:pt x="922339" y="116485"/>
                      <a:pt x="907963" y="130861"/>
                    </a:cubicBezTo>
                    <a:cubicBezTo>
                      <a:pt x="893588" y="145237"/>
                      <a:pt x="874090" y="153313"/>
                      <a:pt x="853759" y="153313"/>
                    </a:cubicBezTo>
                    <a:lnTo>
                      <a:pt x="76656" y="153313"/>
                    </a:lnTo>
                    <a:cubicBezTo>
                      <a:pt x="56326" y="153313"/>
                      <a:pt x="36828" y="145237"/>
                      <a:pt x="22452" y="130861"/>
                    </a:cubicBezTo>
                    <a:cubicBezTo>
                      <a:pt x="8076" y="116485"/>
                      <a:pt x="0" y="96987"/>
                      <a:pt x="0" y="76656"/>
                    </a:cubicBezTo>
                    <a:lnTo>
                      <a:pt x="0" y="76656"/>
                    </a:lnTo>
                    <a:cubicBezTo>
                      <a:pt x="0" y="56326"/>
                      <a:pt x="8076" y="36828"/>
                      <a:pt x="22452" y="22452"/>
                    </a:cubicBezTo>
                    <a:cubicBezTo>
                      <a:pt x="36828" y="8076"/>
                      <a:pt x="56326" y="0"/>
                      <a:pt x="76656" y="0"/>
                    </a:cubicBezTo>
                    <a:close/>
                  </a:path>
                </a:pathLst>
              </a:custGeom>
              <a:solidFill>
                <a:srgbClr val="E5E1DA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" name="TextBox 10">
                <a:extLst>
                  <a:ext uri="{FF2B5EF4-FFF2-40B4-BE49-F238E27FC236}">
                    <a16:creationId xmlns:a16="http://schemas.microsoft.com/office/drawing/2014/main" id="{8DBC66FB-7A1E-72AB-A07B-36DC535C2C2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30416" cy="200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oup 11">
              <a:extLst>
                <a:ext uri="{FF2B5EF4-FFF2-40B4-BE49-F238E27FC236}">
                  <a16:creationId xmlns:a16="http://schemas.microsoft.com/office/drawing/2014/main" id="{CA93651E-0811-DAA0-33E8-EE687FDDDBD9}"/>
                </a:ext>
              </a:extLst>
            </p:cNvPr>
            <p:cNvGrpSpPr/>
            <p:nvPr/>
          </p:nvGrpSpPr>
          <p:grpSpPr>
            <a:xfrm>
              <a:off x="212653" y="5328081"/>
              <a:ext cx="4710229" cy="776146"/>
              <a:chOff x="0" y="0"/>
              <a:chExt cx="930416" cy="153313"/>
            </a:xfrm>
          </p:grpSpPr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18D16E60-C8FF-F7E2-6CA7-5281E180526C}"/>
                  </a:ext>
                </a:extLst>
              </p:cNvPr>
              <p:cNvSpPr/>
              <p:nvPr/>
            </p:nvSpPr>
            <p:spPr>
              <a:xfrm>
                <a:off x="0" y="0"/>
                <a:ext cx="930415" cy="153313"/>
              </a:xfrm>
              <a:custGeom>
                <a:avLst/>
                <a:gdLst/>
                <a:ahLst/>
                <a:cxnLst/>
                <a:rect l="l" t="t" r="r" b="b"/>
                <a:pathLst>
                  <a:path w="930415" h="153313">
                    <a:moveTo>
                      <a:pt x="76656" y="0"/>
                    </a:moveTo>
                    <a:lnTo>
                      <a:pt x="853759" y="0"/>
                    </a:lnTo>
                    <a:cubicBezTo>
                      <a:pt x="874090" y="0"/>
                      <a:pt x="893588" y="8076"/>
                      <a:pt x="907963" y="22452"/>
                    </a:cubicBezTo>
                    <a:cubicBezTo>
                      <a:pt x="922339" y="36828"/>
                      <a:pt x="930415" y="56326"/>
                      <a:pt x="930415" y="76656"/>
                    </a:cubicBezTo>
                    <a:lnTo>
                      <a:pt x="930415" y="76656"/>
                    </a:lnTo>
                    <a:cubicBezTo>
                      <a:pt x="930415" y="96987"/>
                      <a:pt x="922339" y="116485"/>
                      <a:pt x="907963" y="130861"/>
                    </a:cubicBezTo>
                    <a:cubicBezTo>
                      <a:pt x="893588" y="145237"/>
                      <a:pt x="874090" y="153313"/>
                      <a:pt x="853759" y="153313"/>
                    </a:cubicBezTo>
                    <a:lnTo>
                      <a:pt x="76656" y="153313"/>
                    </a:lnTo>
                    <a:cubicBezTo>
                      <a:pt x="56326" y="153313"/>
                      <a:pt x="36828" y="145237"/>
                      <a:pt x="22452" y="130861"/>
                    </a:cubicBezTo>
                    <a:cubicBezTo>
                      <a:pt x="8076" y="116485"/>
                      <a:pt x="0" y="96987"/>
                      <a:pt x="0" y="76656"/>
                    </a:cubicBezTo>
                    <a:lnTo>
                      <a:pt x="0" y="76656"/>
                    </a:lnTo>
                    <a:cubicBezTo>
                      <a:pt x="0" y="56326"/>
                      <a:pt x="8076" y="36828"/>
                      <a:pt x="22452" y="22452"/>
                    </a:cubicBezTo>
                    <a:cubicBezTo>
                      <a:pt x="36828" y="8076"/>
                      <a:pt x="56326" y="0"/>
                      <a:pt x="76656" y="0"/>
                    </a:cubicBezTo>
                    <a:close/>
                  </a:path>
                </a:pathLst>
              </a:custGeom>
              <a:solidFill>
                <a:srgbClr val="E5E1DA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" name="TextBox 13">
                <a:extLst>
                  <a:ext uri="{FF2B5EF4-FFF2-40B4-BE49-F238E27FC236}">
                    <a16:creationId xmlns:a16="http://schemas.microsoft.com/office/drawing/2014/main" id="{3C444B25-4828-733E-CF1F-D930EE4BD55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30416" cy="200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7" name="Group 14">
              <a:extLst>
                <a:ext uri="{FF2B5EF4-FFF2-40B4-BE49-F238E27FC236}">
                  <a16:creationId xmlns:a16="http://schemas.microsoft.com/office/drawing/2014/main" id="{73CE0C2A-51B5-0A77-8528-6098FB76F0BF}"/>
                </a:ext>
              </a:extLst>
            </p:cNvPr>
            <p:cNvGrpSpPr/>
            <p:nvPr/>
          </p:nvGrpSpPr>
          <p:grpSpPr>
            <a:xfrm>
              <a:off x="212653" y="6320128"/>
              <a:ext cx="4710229" cy="776146"/>
              <a:chOff x="0" y="0"/>
              <a:chExt cx="930416" cy="153313"/>
            </a:xfrm>
          </p:grpSpPr>
          <p:sp>
            <p:nvSpPr>
              <p:cNvPr id="25" name="Freeform 15">
                <a:extLst>
                  <a:ext uri="{FF2B5EF4-FFF2-40B4-BE49-F238E27FC236}">
                    <a16:creationId xmlns:a16="http://schemas.microsoft.com/office/drawing/2014/main" id="{35AE73F7-3196-FC18-81D6-BC977CF7A88E}"/>
                  </a:ext>
                </a:extLst>
              </p:cNvPr>
              <p:cNvSpPr/>
              <p:nvPr/>
            </p:nvSpPr>
            <p:spPr>
              <a:xfrm>
                <a:off x="0" y="0"/>
                <a:ext cx="930415" cy="153313"/>
              </a:xfrm>
              <a:custGeom>
                <a:avLst/>
                <a:gdLst/>
                <a:ahLst/>
                <a:cxnLst/>
                <a:rect l="l" t="t" r="r" b="b"/>
                <a:pathLst>
                  <a:path w="930415" h="153313">
                    <a:moveTo>
                      <a:pt x="76656" y="0"/>
                    </a:moveTo>
                    <a:lnTo>
                      <a:pt x="853759" y="0"/>
                    </a:lnTo>
                    <a:cubicBezTo>
                      <a:pt x="874090" y="0"/>
                      <a:pt x="893588" y="8076"/>
                      <a:pt x="907963" y="22452"/>
                    </a:cubicBezTo>
                    <a:cubicBezTo>
                      <a:pt x="922339" y="36828"/>
                      <a:pt x="930415" y="56326"/>
                      <a:pt x="930415" y="76656"/>
                    </a:cubicBezTo>
                    <a:lnTo>
                      <a:pt x="930415" y="76656"/>
                    </a:lnTo>
                    <a:cubicBezTo>
                      <a:pt x="930415" y="96987"/>
                      <a:pt x="922339" y="116485"/>
                      <a:pt x="907963" y="130861"/>
                    </a:cubicBezTo>
                    <a:cubicBezTo>
                      <a:pt x="893588" y="145237"/>
                      <a:pt x="874090" y="153313"/>
                      <a:pt x="853759" y="153313"/>
                    </a:cubicBezTo>
                    <a:lnTo>
                      <a:pt x="76656" y="153313"/>
                    </a:lnTo>
                    <a:cubicBezTo>
                      <a:pt x="56326" y="153313"/>
                      <a:pt x="36828" y="145237"/>
                      <a:pt x="22452" y="130861"/>
                    </a:cubicBezTo>
                    <a:cubicBezTo>
                      <a:pt x="8076" y="116485"/>
                      <a:pt x="0" y="96987"/>
                      <a:pt x="0" y="76656"/>
                    </a:cubicBezTo>
                    <a:lnTo>
                      <a:pt x="0" y="76656"/>
                    </a:lnTo>
                    <a:cubicBezTo>
                      <a:pt x="0" y="56326"/>
                      <a:pt x="8076" y="36828"/>
                      <a:pt x="22452" y="22452"/>
                    </a:cubicBezTo>
                    <a:cubicBezTo>
                      <a:pt x="36828" y="8076"/>
                      <a:pt x="56326" y="0"/>
                      <a:pt x="76656" y="0"/>
                    </a:cubicBezTo>
                    <a:close/>
                  </a:path>
                </a:pathLst>
              </a:custGeom>
              <a:solidFill>
                <a:srgbClr val="E5E1DA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" name="TextBox 16">
                <a:extLst>
                  <a:ext uri="{FF2B5EF4-FFF2-40B4-BE49-F238E27FC236}">
                    <a16:creationId xmlns:a16="http://schemas.microsoft.com/office/drawing/2014/main" id="{19969E3C-D97C-06DC-0CA1-3232AA8FF6E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30416" cy="200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0" name="Group 17">
              <a:extLst>
                <a:ext uri="{FF2B5EF4-FFF2-40B4-BE49-F238E27FC236}">
                  <a16:creationId xmlns:a16="http://schemas.microsoft.com/office/drawing/2014/main" id="{A1C241D2-3284-691B-65EB-E8CB2DF6710C}"/>
                </a:ext>
              </a:extLst>
            </p:cNvPr>
            <p:cNvGrpSpPr/>
            <p:nvPr/>
          </p:nvGrpSpPr>
          <p:grpSpPr>
            <a:xfrm>
              <a:off x="212653" y="3343989"/>
              <a:ext cx="4710229" cy="776146"/>
              <a:chOff x="0" y="0"/>
              <a:chExt cx="930416" cy="153313"/>
            </a:xfrm>
          </p:grpSpPr>
          <p:sp>
            <p:nvSpPr>
              <p:cNvPr id="23" name="Freeform 18">
                <a:extLst>
                  <a:ext uri="{FF2B5EF4-FFF2-40B4-BE49-F238E27FC236}">
                    <a16:creationId xmlns:a16="http://schemas.microsoft.com/office/drawing/2014/main" id="{678A06AD-3AE9-B5E3-CE51-1955CC21C548}"/>
                  </a:ext>
                </a:extLst>
              </p:cNvPr>
              <p:cNvSpPr/>
              <p:nvPr/>
            </p:nvSpPr>
            <p:spPr>
              <a:xfrm>
                <a:off x="0" y="0"/>
                <a:ext cx="930415" cy="153313"/>
              </a:xfrm>
              <a:custGeom>
                <a:avLst/>
                <a:gdLst/>
                <a:ahLst/>
                <a:cxnLst/>
                <a:rect l="l" t="t" r="r" b="b"/>
                <a:pathLst>
                  <a:path w="930415" h="153313">
                    <a:moveTo>
                      <a:pt x="76656" y="0"/>
                    </a:moveTo>
                    <a:lnTo>
                      <a:pt x="853759" y="0"/>
                    </a:lnTo>
                    <a:cubicBezTo>
                      <a:pt x="874090" y="0"/>
                      <a:pt x="893588" y="8076"/>
                      <a:pt x="907963" y="22452"/>
                    </a:cubicBezTo>
                    <a:cubicBezTo>
                      <a:pt x="922339" y="36828"/>
                      <a:pt x="930415" y="56326"/>
                      <a:pt x="930415" y="76656"/>
                    </a:cubicBezTo>
                    <a:lnTo>
                      <a:pt x="930415" y="76656"/>
                    </a:lnTo>
                    <a:cubicBezTo>
                      <a:pt x="930415" y="96987"/>
                      <a:pt x="922339" y="116485"/>
                      <a:pt x="907963" y="130861"/>
                    </a:cubicBezTo>
                    <a:cubicBezTo>
                      <a:pt x="893588" y="145237"/>
                      <a:pt x="874090" y="153313"/>
                      <a:pt x="853759" y="153313"/>
                    </a:cubicBezTo>
                    <a:lnTo>
                      <a:pt x="76656" y="153313"/>
                    </a:lnTo>
                    <a:cubicBezTo>
                      <a:pt x="56326" y="153313"/>
                      <a:pt x="36828" y="145237"/>
                      <a:pt x="22452" y="130861"/>
                    </a:cubicBezTo>
                    <a:cubicBezTo>
                      <a:pt x="8076" y="116485"/>
                      <a:pt x="0" y="96987"/>
                      <a:pt x="0" y="76656"/>
                    </a:cubicBezTo>
                    <a:lnTo>
                      <a:pt x="0" y="76656"/>
                    </a:lnTo>
                    <a:cubicBezTo>
                      <a:pt x="0" y="56326"/>
                      <a:pt x="8076" y="36828"/>
                      <a:pt x="22452" y="22452"/>
                    </a:cubicBezTo>
                    <a:cubicBezTo>
                      <a:pt x="36828" y="8076"/>
                      <a:pt x="56326" y="0"/>
                      <a:pt x="76656" y="0"/>
                    </a:cubicBezTo>
                    <a:close/>
                  </a:path>
                </a:pathLst>
              </a:custGeom>
              <a:solidFill>
                <a:srgbClr val="E5E1DA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" name="TextBox 19">
                <a:extLst>
                  <a:ext uri="{FF2B5EF4-FFF2-40B4-BE49-F238E27FC236}">
                    <a16:creationId xmlns:a16="http://schemas.microsoft.com/office/drawing/2014/main" id="{AA7C80D6-00AB-7579-4F98-1B5FE3ED52C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30416" cy="200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1" name="Group 20">
              <a:extLst>
                <a:ext uri="{FF2B5EF4-FFF2-40B4-BE49-F238E27FC236}">
                  <a16:creationId xmlns:a16="http://schemas.microsoft.com/office/drawing/2014/main" id="{6D5930E8-4328-D3FA-8B2C-F61FBC605DDB}"/>
                </a:ext>
              </a:extLst>
            </p:cNvPr>
            <p:cNvGrpSpPr/>
            <p:nvPr/>
          </p:nvGrpSpPr>
          <p:grpSpPr>
            <a:xfrm>
              <a:off x="212653" y="4336035"/>
              <a:ext cx="4710229" cy="776146"/>
              <a:chOff x="0" y="0"/>
              <a:chExt cx="930416" cy="153313"/>
            </a:xfrm>
          </p:grpSpPr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BC5B9770-AD6D-2535-34D4-9607AF77256D}"/>
                  </a:ext>
                </a:extLst>
              </p:cNvPr>
              <p:cNvSpPr/>
              <p:nvPr/>
            </p:nvSpPr>
            <p:spPr>
              <a:xfrm>
                <a:off x="0" y="0"/>
                <a:ext cx="930415" cy="153313"/>
              </a:xfrm>
              <a:custGeom>
                <a:avLst/>
                <a:gdLst/>
                <a:ahLst/>
                <a:cxnLst/>
                <a:rect l="l" t="t" r="r" b="b"/>
                <a:pathLst>
                  <a:path w="930415" h="153313">
                    <a:moveTo>
                      <a:pt x="76656" y="0"/>
                    </a:moveTo>
                    <a:lnTo>
                      <a:pt x="853759" y="0"/>
                    </a:lnTo>
                    <a:cubicBezTo>
                      <a:pt x="874090" y="0"/>
                      <a:pt x="893588" y="8076"/>
                      <a:pt x="907963" y="22452"/>
                    </a:cubicBezTo>
                    <a:cubicBezTo>
                      <a:pt x="922339" y="36828"/>
                      <a:pt x="930415" y="56326"/>
                      <a:pt x="930415" y="76656"/>
                    </a:cubicBezTo>
                    <a:lnTo>
                      <a:pt x="930415" y="76656"/>
                    </a:lnTo>
                    <a:cubicBezTo>
                      <a:pt x="930415" y="96987"/>
                      <a:pt x="922339" y="116485"/>
                      <a:pt x="907963" y="130861"/>
                    </a:cubicBezTo>
                    <a:cubicBezTo>
                      <a:pt x="893588" y="145237"/>
                      <a:pt x="874090" y="153313"/>
                      <a:pt x="853759" y="153313"/>
                    </a:cubicBezTo>
                    <a:lnTo>
                      <a:pt x="76656" y="153313"/>
                    </a:lnTo>
                    <a:cubicBezTo>
                      <a:pt x="56326" y="153313"/>
                      <a:pt x="36828" y="145237"/>
                      <a:pt x="22452" y="130861"/>
                    </a:cubicBezTo>
                    <a:cubicBezTo>
                      <a:pt x="8076" y="116485"/>
                      <a:pt x="0" y="96987"/>
                      <a:pt x="0" y="76656"/>
                    </a:cubicBezTo>
                    <a:lnTo>
                      <a:pt x="0" y="76656"/>
                    </a:lnTo>
                    <a:cubicBezTo>
                      <a:pt x="0" y="56326"/>
                      <a:pt x="8076" y="36828"/>
                      <a:pt x="22452" y="22452"/>
                    </a:cubicBezTo>
                    <a:cubicBezTo>
                      <a:pt x="36828" y="8076"/>
                      <a:pt x="56326" y="0"/>
                      <a:pt x="76656" y="0"/>
                    </a:cubicBezTo>
                    <a:close/>
                  </a:path>
                </a:pathLst>
              </a:custGeom>
              <a:solidFill>
                <a:srgbClr val="E5E1DA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" name="TextBox 22">
                <a:extLst>
                  <a:ext uri="{FF2B5EF4-FFF2-40B4-BE49-F238E27FC236}">
                    <a16:creationId xmlns:a16="http://schemas.microsoft.com/office/drawing/2014/main" id="{619EAC3C-436F-04FC-1D6C-EF247ADE169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30416" cy="200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Group 23">
              <a:extLst>
                <a:ext uri="{FF2B5EF4-FFF2-40B4-BE49-F238E27FC236}">
                  <a16:creationId xmlns:a16="http://schemas.microsoft.com/office/drawing/2014/main" id="{CD3E8413-0007-2E64-CDB7-007F88D5FBE5}"/>
                </a:ext>
              </a:extLst>
            </p:cNvPr>
            <p:cNvGrpSpPr/>
            <p:nvPr/>
          </p:nvGrpSpPr>
          <p:grpSpPr>
            <a:xfrm>
              <a:off x="212653" y="2351942"/>
              <a:ext cx="4710229" cy="776146"/>
              <a:chOff x="0" y="0"/>
              <a:chExt cx="930416" cy="153313"/>
            </a:xfrm>
          </p:grpSpPr>
          <p:sp>
            <p:nvSpPr>
              <p:cNvPr id="19" name="Freeform 24">
                <a:extLst>
                  <a:ext uri="{FF2B5EF4-FFF2-40B4-BE49-F238E27FC236}">
                    <a16:creationId xmlns:a16="http://schemas.microsoft.com/office/drawing/2014/main" id="{264CB39B-6F84-7319-F8EB-A2A858950D63}"/>
                  </a:ext>
                </a:extLst>
              </p:cNvPr>
              <p:cNvSpPr/>
              <p:nvPr/>
            </p:nvSpPr>
            <p:spPr>
              <a:xfrm>
                <a:off x="0" y="0"/>
                <a:ext cx="930415" cy="153313"/>
              </a:xfrm>
              <a:custGeom>
                <a:avLst/>
                <a:gdLst/>
                <a:ahLst/>
                <a:cxnLst/>
                <a:rect l="l" t="t" r="r" b="b"/>
                <a:pathLst>
                  <a:path w="930415" h="153313">
                    <a:moveTo>
                      <a:pt x="76656" y="0"/>
                    </a:moveTo>
                    <a:lnTo>
                      <a:pt x="853759" y="0"/>
                    </a:lnTo>
                    <a:cubicBezTo>
                      <a:pt x="874090" y="0"/>
                      <a:pt x="893588" y="8076"/>
                      <a:pt x="907963" y="22452"/>
                    </a:cubicBezTo>
                    <a:cubicBezTo>
                      <a:pt x="922339" y="36828"/>
                      <a:pt x="930415" y="56326"/>
                      <a:pt x="930415" y="76656"/>
                    </a:cubicBezTo>
                    <a:lnTo>
                      <a:pt x="930415" y="76656"/>
                    </a:lnTo>
                    <a:cubicBezTo>
                      <a:pt x="930415" y="96987"/>
                      <a:pt x="922339" y="116485"/>
                      <a:pt x="907963" y="130861"/>
                    </a:cubicBezTo>
                    <a:cubicBezTo>
                      <a:pt x="893588" y="145237"/>
                      <a:pt x="874090" y="153313"/>
                      <a:pt x="853759" y="153313"/>
                    </a:cubicBezTo>
                    <a:lnTo>
                      <a:pt x="76656" y="153313"/>
                    </a:lnTo>
                    <a:cubicBezTo>
                      <a:pt x="56326" y="153313"/>
                      <a:pt x="36828" y="145237"/>
                      <a:pt x="22452" y="130861"/>
                    </a:cubicBezTo>
                    <a:cubicBezTo>
                      <a:pt x="8076" y="116485"/>
                      <a:pt x="0" y="96987"/>
                      <a:pt x="0" y="76656"/>
                    </a:cubicBezTo>
                    <a:lnTo>
                      <a:pt x="0" y="76656"/>
                    </a:lnTo>
                    <a:cubicBezTo>
                      <a:pt x="0" y="56326"/>
                      <a:pt x="8076" y="36828"/>
                      <a:pt x="22452" y="22452"/>
                    </a:cubicBezTo>
                    <a:cubicBezTo>
                      <a:pt x="36828" y="8076"/>
                      <a:pt x="56326" y="0"/>
                      <a:pt x="76656" y="0"/>
                    </a:cubicBezTo>
                    <a:close/>
                  </a:path>
                </a:pathLst>
              </a:custGeom>
              <a:solidFill>
                <a:srgbClr val="E5E1DA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" name="TextBox 25">
                <a:extLst>
                  <a:ext uri="{FF2B5EF4-FFF2-40B4-BE49-F238E27FC236}">
                    <a16:creationId xmlns:a16="http://schemas.microsoft.com/office/drawing/2014/main" id="{6E6A1AC4-E1D2-0FA4-CC5A-BF2F8ED4797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30416" cy="200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Group 26">
              <a:extLst>
                <a:ext uri="{FF2B5EF4-FFF2-40B4-BE49-F238E27FC236}">
                  <a16:creationId xmlns:a16="http://schemas.microsoft.com/office/drawing/2014/main" id="{7AF6388E-8498-3618-DFC7-3A25FDB16BC1}"/>
                </a:ext>
              </a:extLst>
            </p:cNvPr>
            <p:cNvGrpSpPr/>
            <p:nvPr/>
          </p:nvGrpSpPr>
          <p:grpSpPr>
            <a:xfrm>
              <a:off x="212653" y="304349"/>
              <a:ext cx="4710229" cy="776146"/>
              <a:chOff x="0" y="0"/>
              <a:chExt cx="930416" cy="153313"/>
            </a:xfrm>
          </p:grpSpPr>
          <p:sp>
            <p:nvSpPr>
              <p:cNvPr id="17" name="Freeform 27">
                <a:extLst>
                  <a:ext uri="{FF2B5EF4-FFF2-40B4-BE49-F238E27FC236}">
                    <a16:creationId xmlns:a16="http://schemas.microsoft.com/office/drawing/2014/main" id="{58C0ECA6-8163-705C-7DFF-B4572B5CAE26}"/>
                  </a:ext>
                </a:extLst>
              </p:cNvPr>
              <p:cNvSpPr/>
              <p:nvPr/>
            </p:nvSpPr>
            <p:spPr>
              <a:xfrm>
                <a:off x="0" y="0"/>
                <a:ext cx="930415" cy="153313"/>
              </a:xfrm>
              <a:custGeom>
                <a:avLst/>
                <a:gdLst/>
                <a:ahLst/>
                <a:cxnLst/>
                <a:rect l="l" t="t" r="r" b="b"/>
                <a:pathLst>
                  <a:path w="930415" h="153313">
                    <a:moveTo>
                      <a:pt x="76656" y="0"/>
                    </a:moveTo>
                    <a:lnTo>
                      <a:pt x="853759" y="0"/>
                    </a:lnTo>
                    <a:cubicBezTo>
                      <a:pt x="874090" y="0"/>
                      <a:pt x="893588" y="8076"/>
                      <a:pt x="907963" y="22452"/>
                    </a:cubicBezTo>
                    <a:cubicBezTo>
                      <a:pt x="922339" y="36828"/>
                      <a:pt x="930415" y="56326"/>
                      <a:pt x="930415" y="76656"/>
                    </a:cubicBezTo>
                    <a:lnTo>
                      <a:pt x="930415" y="76656"/>
                    </a:lnTo>
                    <a:cubicBezTo>
                      <a:pt x="930415" y="96987"/>
                      <a:pt x="922339" y="116485"/>
                      <a:pt x="907963" y="130861"/>
                    </a:cubicBezTo>
                    <a:cubicBezTo>
                      <a:pt x="893588" y="145237"/>
                      <a:pt x="874090" y="153313"/>
                      <a:pt x="853759" y="153313"/>
                    </a:cubicBezTo>
                    <a:lnTo>
                      <a:pt x="76656" y="153313"/>
                    </a:lnTo>
                    <a:cubicBezTo>
                      <a:pt x="56326" y="153313"/>
                      <a:pt x="36828" y="145237"/>
                      <a:pt x="22452" y="130861"/>
                    </a:cubicBezTo>
                    <a:cubicBezTo>
                      <a:pt x="8076" y="116485"/>
                      <a:pt x="0" y="96987"/>
                      <a:pt x="0" y="76656"/>
                    </a:cubicBezTo>
                    <a:lnTo>
                      <a:pt x="0" y="76656"/>
                    </a:lnTo>
                    <a:cubicBezTo>
                      <a:pt x="0" y="56326"/>
                      <a:pt x="8076" y="36828"/>
                      <a:pt x="22452" y="22452"/>
                    </a:cubicBezTo>
                    <a:cubicBezTo>
                      <a:pt x="36828" y="8076"/>
                      <a:pt x="56326" y="0"/>
                      <a:pt x="76656" y="0"/>
                    </a:cubicBezTo>
                    <a:close/>
                  </a:path>
                </a:pathLst>
              </a:custGeom>
              <a:solidFill>
                <a:srgbClr val="E5E1DA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" name="TextBox 28">
                <a:extLst>
                  <a:ext uri="{FF2B5EF4-FFF2-40B4-BE49-F238E27FC236}">
                    <a16:creationId xmlns:a16="http://schemas.microsoft.com/office/drawing/2014/main" id="{FB001AE7-EBAD-81B2-7247-A1A06EEFFD1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30416" cy="200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4" name="Group 29">
              <a:extLst>
                <a:ext uri="{FF2B5EF4-FFF2-40B4-BE49-F238E27FC236}">
                  <a16:creationId xmlns:a16="http://schemas.microsoft.com/office/drawing/2014/main" id="{5E47A234-CAC5-906E-944E-DA2F61CEDE78}"/>
                </a:ext>
              </a:extLst>
            </p:cNvPr>
            <p:cNvGrpSpPr/>
            <p:nvPr/>
          </p:nvGrpSpPr>
          <p:grpSpPr>
            <a:xfrm>
              <a:off x="212653" y="1296396"/>
              <a:ext cx="4710229" cy="776146"/>
              <a:chOff x="0" y="0"/>
              <a:chExt cx="930416" cy="153313"/>
            </a:xfrm>
          </p:grpSpPr>
          <p:sp>
            <p:nvSpPr>
              <p:cNvPr id="15" name="Freeform 30">
                <a:extLst>
                  <a:ext uri="{FF2B5EF4-FFF2-40B4-BE49-F238E27FC236}">
                    <a16:creationId xmlns:a16="http://schemas.microsoft.com/office/drawing/2014/main" id="{78EC619F-DAFD-1EB8-6FA2-3F040989A400}"/>
                  </a:ext>
                </a:extLst>
              </p:cNvPr>
              <p:cNvSpPr/>
              <p:nvPr/>
            </p:nvSpPr>
            <p:spPr>
              <a:xfrm>
                <a:off x="0" y="0"/>
                <a:ext cx="930415" cy="153313"/>
              </a:xfrm>
              <a:custGeom>
                <a:avLst/>
                <a:gdLst/>
                <a:ahLst/>
                <a:cxnLst/>
                <a:rect l="l" t="t" r="r" b="b"/>
                <a:pathLst>
                  <a:path w="930415" h="153313">
                    <a:moveTo>
                      <a:pt x="76656" y="0"/>
                    </a:moveTo>
                    <a:lnTo>
                      <a:pt x="853759" y="0"/>
                    </a:lnTo>
                    <a:cubicBezTo>
                      <a:pt x="874090" y="0"/>
                      <a:pt x="893588" y="8076"/>
                      <a:pt x="907963" y="22452"/>
                    </a:cubicBezTo>
                    <a:cubicBezTo>
                      <a:pt x="922339" y="36828"/>
                      <a:pt x="930415" y="56326"/>
                      <a:pt x="930415" y="76656"/>
                    </a:cubicBezTo>
                    <a:lnTo>
                      <a:pt x="930415" y="76656"/>
                    </a:lnTo>
                    <a:cubicBezTo>
                      <a:pt x="930415" y="96987"/>
                      <a:pt x="922339" y="116485"/>
                      <a:pt x="907963" y="130861"/>
                    </a:cubicBezTo>
                    <a:cubicBezTo>
                      <a:pt x="893588" y="145237"/>
                      <a:pt x="874090" y="153313"/>
                      <a:pt x="853759" y="153313"/>
                    </a:cubicBezTo>
                    <a:lnTo>
                      <a:pt x="76656" y="153313"/>
                    </a:lnTo>
                    <a:cubicBezTo>
                      <a:pt x="56326" y="153313"/>
                      <a:pt x="36828" y="145237"/>
                      <a:pt x="22452" y="130861"/>
                    </a:cubicBezTo>
                    <a:cubicBezTo>
                      <a:pt x="8076" y="116485"/>
                      <a:pt x="0" y="96987"/>
                      <a:pt x="0" y="76656"/>
                    </a:cubicBezTo>
                    <a:lnTo>
                      <a:pt x="0" y="76656"/>
                    </a:lnTo>
                    <a:cubicBezTo>
                      <a:pt x="0" y="56326"/>
                      <a:pt x="8076" y="36828"/>
                      <a:pt x="22452" y="22452"/>
                    </a:cubicBezTo>
                    <a:cubicBezTo>
                      <a:pt x="36828" y="8076"/>
                      <a:pt x="56326" y="0"/>
                      <a:pt x="76656" y="0"/>
                    </a:cubicBezTo>
                    <a:close/>
                  </a:path>
                </a:pathLst>
              </a:custGeom>
              <a:solidFill>
                <a:srgbClr val="E5E1DA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" name="TextBox 31">
                <a:extLst>
                  <a:ext uri="{FF2B5EF4-FFF2-40B4-BE49-F238E27FC236}">
                    <a16:creationId xmlns:a16="http://schemas.microsoft.com/office/drawing/2014/main" id="{B34BA008-8339-96C8-1D6A-64262C78D97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30416" cy="200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5191484-6F73-6AA4-C135-65BC0802F59F}"/>
              </a:ext>
            </a:extLst>
          </p:cNvPr>
          <p:cNvGrpSpPr/>
          <p:nvPr/>
        </p:nvGrpSpPr>
        <p:grpSpPr>
          <a:xfrm>
            <a:off x="12996056" y="1957693"/>
            <a:ext cx="3851651" cy="6291845"/>
            <a:chOff x="0" y="0"/>
            <a:chExt cx="5135535" cy="8389127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432E1DA-1BA5-1268-3253-3ED90AA56164}"/>
                </a:ext>
              </a:extLst>
            </p:cNvPr>
            <p:cNvGrpSpPr/>
            <p:nvPr/>
          </p:nvGrpSpPr>
          <p:grpSpPr>
            <a:xfrm>
              <a:off x="0" y="0"/>
              <a:ext cx="5135535" cy="8389127"/>
              <a:chOff x="0" y="0"/>
              <a:chExt cx="1014427" cy="1657112"/>
            </a:xfrm>
          </p:grpSpPr>
          <p:sp>
            <p:nvSpPr>
              <p:cNvPr id="59" name="Freeform 34">
                <a:extLst>
                  <a:ext uri="{FF2B5EF4-FFF2-40B4-BE49-F238E27FC236}">
                    <a16:creationId xmlns:a16="http://schemas.microsoft.com/office/drawing/2014/main" id="{9BFAF4C1-37F2-7295-7DD2-AB156453398B}"/>
                  </a:ext>
                </a:extLst>
              </p:cNvPr>
              <p:cNvSpPr/>
              <p:nvPr/>
            </p:nvSpPr>
            <p:spPr>
              <a:xfrm>
                <a:off x="0" y="0"/>
                <a:ext cx="1014427" cy="1657112"/>
              </a:xfrm>
              <a:custGeom>
                <a:avLst/>
                <a:gdLst/>
                <a:ahLst/>
                <a:cxnLst/>
                <a:rect l="l" t="t" r="r" b="b"/>
                <a:pathLst>
                  <a:path w="1014427" h="1657112">
                    <a:moveTo>
                      <a:pt x="102511" y="0"/>
                    </a:moveTo>
                    <a:lnTo>
                      <a:pt x="911915" y="0"/>
                    </a:lnTo>
                    <a:cubicBezTo>
                      <a:pt x="939103" y="0"/>
                      <a:pt x="965177" y="10800"/>
                      <a:pt x="984402" y="30025"/>
                    </a:cubicBezTo>
                    <a:cubicBezTo>
                      <a:pt x="1003626" y="49249"/>
                      <a:pt x="1014427" y="75324"/>
                      <a:pt x="1014427" y="102511"/>
                    </a:cubicBezTo>
                    <a:lnTo>
                      <a:pt x="1014427" y="1554600"/>
                    </a:lnTo>
                    <a:cubicBezTo>
                      <a:pt x="1014427" y="1581788"/>
                      <a:pt x="1003626" y="1607862"/>
                      <a:pt x="984402" y="1627087"/>
                    </a:cubicBezTo>
                    <a:cubicBezTo>
                      <a:pt x="965177" y="1646311"/>
                      <a:pt x="939103" y="1657112"/>
                      <a:pt x="911915" y="1657112"/>
                    </a:cubicBezTo>
                    <a:lnTo>
                      <a:pt x="102511" y="1657112"/>
                    </a:lnTo>
                    <a:cubicBezTo>
                      <a:pt x="75324" y="1657112"/>
                      <a:pt x="49249" y="1646311"/>
                      <a:pt x="30025" y="1627087"/>
                    </a:cubicBezTo>
                    <a:cubicBezTo>
                      <a:pt x="10800" y="1607862"/>
                      <a:pt x="0" y="1581788"/>
                      <a:pt x="0" y="1554600"/>
                    </a:cubicBezTo>
                    <a:lnTo>
                      <a:pt x="0" y="102511"/>
                    </a:lnTo>
                    <a:cubicBezTo>
                      <a:pt x="0" y="75324"/>
                      <a:pt x="10800" y="49249"/>
                      <a:pt x="30025" y="30025"/>
                    </a:cubicBezTo>
                    <a:cubicBezTo>
                      <a:pt x="49249" y="10800"/>
                      <a:pt x="75324" y="0"/>
                      <a:pt x="102511" y="0"/>
                    </a:cubicBezTo>
                    <a:close/>
                  </a:path>
                </a:pathLst>
              </a:custGeom>
              <a:solidFill>
                <a:srgbClr val="7EC1B9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0" name="TextBox 35">
                <a:extLst>
                  <a:ext uri="{FF2B5EF4-FFF2-40B4-BE49-F238E27FC236}">
                    <a16:creationId xmlns:a16="http://schemas.microsoft.com/office/drawing/2014/main" id="{03AC67AA-2842-BDB8-1C9B-B472DEF0978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1014427" cy="17047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6">
              <a:extLst>
                <a:ext uri="{FF2B5EF4-FFF2-40B4-BE49-F238E27FC236}">
                  <a16:creationId xmlns:a16="http://schemas.microsoft.com/office/drawing/2014/main" id="{87D05A7E-E1C2-0460-19B7-436981DA50DC}"/>
                </a:ext>
              </a:extLst>
            </p:cNvPr>
            <p:cNvGrpSpPr/>
            <p:nvPr/>
          </p:nvGrpSpPr>
          <p:grpSpPr>
            <a:xfrm>
              <a:off x="212653" y="7375970"/>
              <a:ext cx="4710229" cy="776146"/>
              <a:chOff x="0" y="0"/>
              <a:chExt cx="930416" cy="153313"/>
            </a:xfrm>
          </p:grpSpPr>
          <p:sp>
            <p:nvSpPr>
              <p:cNvPr id="57" name="Freeform 37">
                <a:extLst>
                  <a:ext uri="{FF2B5EF4-FFF2-40B4-BE49-F238E27FC236}">
                    <a16:creationId xmlns:a16="http://schemas.microsoft.com/office/drawing/2014/main" id="{642F32E1-B963-D486-3902-AF6E1342C519}"/>
                  </a:ext>
                </a:extLst>
              </p:cNvPr>
              <p:cNvSpPr/>
              <p:nvPr/>
            </p:nvSpPr>
            <p:spPr>
              <a:xfrm>
                <a:off x="0" y="0"/>
                <a:ext cx="930415" cy="153313"/>
              </a:xfrm>
              <a:custGeom>
                <a:avLst/>
                <a:gdLst/>
                <a:ahLst/>
                <a:cxnLst/>
                <a:rect l="l" t="t" r="r" b="b"/>
                <a:pathLst>
                  <a:path w="930415" h="153313">
                    <a:moveTo>
                      <a:pt x="76656" y="0"/>
                    </a:moveTo>
                    <a:lnTo>
                      <a:pt x="853759" y="0"/>
                    </a:lnTo>
                    <a:cubicBezTo>
                      <a:pt x="874090" y="0"/>
                      <a:pt x="893588" y="8076"/>
                      <a:pt x="907963" y="22452"/>
                    </a:cubicBezTo>
                    <a:cubicBezTo>
                      <a:pt x="922339" y="36828"/>
                      <a:pt x="930415" y="56326"/>
                      <a:pt x="930415" y="76656"/>
                    </a:cubicBezTo>
                    <a:lnTo>
                      <a:pt x="930415" y="76656"/>
                    </a:lnTo>
                    <a:cubicBezTo>
                      <a:pt x="930415" y="96987"/>
                      <a:pt x="922339" y="116485"/>
                      <a:pt x="907963" y="130861"/>
                    </a:cubicBezTo>
                    <a:cubicBezTo>
                      <a:pt x="893588" y="145237"/>
                      <a:pt x="874090" y="153313"/>
                      <a:pt x="853759" y="153313"/>
                    </a:cubicBezTo>
                    <a:lnTo>
                      <a:pt x="76656" y="153313"/>
                    </a:lnTo>
                    <a:cubicBezTo>
                      <a:pt x="56326" y="153313"/>
                      <a:pt x="36828" y="145237"/>
                      <a:pt x="22452" y="130861"/>
                    </a:cubicBezTo>
                    <a:cubicBezTo>
                      <a:pt x="8076" y="116485"/>
                      <a:pt x="0" y="96987"/>
                      <a:pt x="0" y="76656"/>
                    </a:cubicBezTo>
                    <a:lnTo>
                      <a:pt x="0" y="76656"/>
                    </a:lnTo>
                    <a:cubicBezTo>
                      <a:pt x="0" y="56326"/>
                      <a:pt x="8076" y="36828"/>
                      <a:pt x="22452" y="22452"/>
                    </a:cubicBezTo>
                    <a:cubicBezTo>
                      <a:pt x="36828" y="8076"/>
                      <a:pt x="56326" y="0"/>
                      <a:pt x="76656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8" name="TextBox 38">
                <a:extLst>
                  <a:ext uri="{FF2B5EF4-FFF2-40B4-BE49-F238E27FC236}">
                    <a16:creationId xmlns:a16="http://schemas.microsoft.com/office/drawing/2014/main" id="{2C147D9B-8068-CDE2-087F-7DFA19B8A42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30416" cy="200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6" name="Group 39">
              <a:extLst>
                <a:ext uri="{FF2B5EF4-FFF2-40B4-BE49-F238E27FC236}">
                  <a16:creationId xmlns:a16="http://schemas.microsoft.com/office/drawing/2014/main" id="{AC495C0D-2579-4028-0895-8E51EF60E431}"/>
                </a:ext>
              </a:extLst>
            </p:cNvPr>
            <p:cNvGrpSpPr/>
            <p:nvPr/>
          </p:nvGrpSpPr>
          <p:grpSpPr>
            <a:xfrm>
              <a:off x="212653" y="5328081"/>
              <a:ext cx="4710229" cy="776146"/>
              <a:chOff x="0" y="0"/>
              <a:chExt cx="930416" cy="153313"/>
            </a:xfrm>
          </p:grpSpPr>
          <p:sp>
            <p:nvSpPr>
              <p:cNvPr id="55" name="Freeform 40">
                <a:extLst>
                  <a:ext uri="{FF2B5EF4-FFF2-40B4-BE49-F238E27FC236}">
                    <a16:creationId xmlns:a16="http://schemas.microsoft.com/office/drawing/2014/main" id="{21FEDD7C-D8CA-42CC-E4FD-097C090EEB79}"/>
                  </a:ext>
                </a:extLst>
              </p:cNvPr>
              <p:cNvSpPr/>
              <p:nvPr/>
            </p:nvSpPr>
            <p:spPr>
              <a:xfrm>
                <a:off x="0" y="0"/>
                <a:ext cx="930415" cy="153313"/>
              </a:xfrm>
              <a:custGeom>
                <a:avLst/>
                <a:gdLst/>
                <a:ahLst/>
                <a:cxnLst/>
                <a:rect l="l" t="t" r="r" b="b"/>
                <a:pathLst>
                  <a:path w="930415" h="153313">
                    <a:moveTo>
                      <a:pt x="76656" y="0"/>
                    </a:moveTo>
                    <a:lnTo>
                      <a:pt x="853759" y="0"/>
                    </a:lnTo>
                    <a:cubicBezTo>
                      <a:pt x="874090" y="0"/>
                      <a:pt x="893588" y="8076"/>
                      <a:pt x="907963" y="22452"/>
                    </a:cubicBezTo>
                    <a:cubicBezTo>
                      <a:pt x="922339" y="36828"/>
                      <a:pt x="930415" y="56326"/>
                      <a:pt x="930415" y="76656"/>
                    </a:cubicBezTo>
                    <a:lnTo>
                      <a:pt x="930415" y="76656"/>
                    </a:lnTo>
                    <a:cubicBezTo>
                      <a:pt x="930415" y="96987"/>
                      <a:pt x="922339" y="116485"/>
                      <a:pt x="907963" y="130861"/>
                    </a:cubicBezTo>
                    <a:cubicBezTo>
                      <a:pt x="893588" y="145237"/>
                      <a:pt x="874090" y="153313"/>
                      <a:pt x="853759" y="153313"/>
                    </a:cubicBezTo>
                    <a:lnTo>
                      <a:pt x="76656" y="153313"/>
                    </a:lnTo>
                    <a:cubicBezTo>
                      <a:pt x="56326" y="153313"/>
                      <a:pt x="36828" y="145237"/>
                      <a:pt x="22452" y="130861"/>
                    </a:cubicBezTo>
                    <a:cubicBezTo>
                      <a:pt x="8076" y="116485"/>
                      <a:pt x="0" y="96987"/>
                      <a:pt x="0" y="76656"/>
                    </a:cubicBezTo>
                    <a:lnTo>
                      <a:pt x="0" y="76656"/>
                    </a:lnTo>
                    <a:cubicBezTo>
                      <a:pt x="0" y="56326"/>
                      <a:pt x="8076" y="36828"/>
                      <a:pt x="22452" y="22452"/>
                    </a:cubicBezTo>
                    <a:cubicBezTo>
                      <a:pt x="36828" y="8076"/>
                      <a:pt x="56326" y="0"/>
                      <a:pt x="76656" y="0"/>
                    </a:cubicBezTo>
                    <a:close/>
                  </a:path>
                </a:pathLst>
              </a:custGeom>
              <a:solidFill>
                <a:srgbClr val="E5E1DA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6" name="TextBox 41">
                <a:extLst>
                  <a:ext uri="{FF2B5EF4-FFF2-40B4-BE49-F238E27FC236}">
                    <a16:creationId xmlns:a16="http://schemas.microsoft.com/office/drawing/2014/main" id="{279D7A0B-5B83-6756-1C1B-FC9C7D9EC9B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30416" cy="200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7" name="Group 42">
              <a:extLst>
                <a:ext uri="{FF2B5EF4-FFF2-40B4-BE49-F238E27FC236}">
                  <a16:creationId xmlns:a16="http://schemas.microsoft.com/office/drawing/2014/main" id="{0579AACB-2582-F5EC-6749-83DF29072997}"/>
                </a:ext>
              </a:extLst>
            </p:cNvPr>
            <p:cNvGrpSpPr/>
            <p:nvPr/>
          </p:nvGrpSpPr>
          <p:grpSpPr>
            <a:xfrm>
              <a:off x="212653" y="6320128"/>
              <a:ext cx="4710229" cy="776146"/>
              <a:chOff x="0" y="0"/>
              <a:chExt cx="930416" cy="153313"/>
            </a:xfrm>
          </p:grpSpPr>
          <p:sp>
            <p:nvSpPr>
              <p:cNvPr id="53" name="Freeform 43">
                <a:extLst>
                  <a:ext uri="{FF2B5EF4-FFF2-40B4-BE49-F238E27FC236}">
                    <a16:creationId xmlns:a16="http://schemas.microsoft.com/office/drawing/2014/main" id="{807E7582-4EC7-A046-8A6D-817C95E92F84}"/>
                  </a:ext>
                </a:extLst>
              </p:cNvPr>
              <p:cNvSpPr/>
              <p:nvPr/>
            </p:nvSpPr>
            <p:spPr>
              <a:xfrm>
                <a:off x="0" y="0"/>
                <a:ext cx="930415" cy="153313"/>
              </a:xfrm>
              <a:custGeom>
                <a:avLst/>
                <a:gdLst/>
                <a:ahLst/>
                <a:cxnLst/>
                <a:rect l="l" t="t" r="r" b="b"/>
                <a:pathLst>
                  <a:path w="930415" h="153313">
                    <a:moveTo>
                      <a:pt x="76656" y="0"/>
                    </a:moveTo>
                    <a:lnTo>
                      <a:pt x="853759" y="0"/>
                    </a:lnTo>
                    <a:cubicBezTo>
                      <a:pt x="874090" y="0"/>
                      <a:pt x="893588" y="8076"/>
                      <a:pt x="907963" y="22452"/>
                    </a:cubicBezTo>
                    <a:cubicBezTo>
                      <a:pt x="922339" y="36828"/>
                      <a:pt x="930415" y="56326"/>
                      <a:pt x="930415" y="76656"/>
                    </a:cubicBezTo>
                    <a:lnTo>
                      <a:pt x="930415" y="76656"/>
                    </a:lnTo>
                    <a:cubicBezTo>
                      <a:pt x="930415" y="96987"/>
                      <a:pt x="922339" y="116485"/>
                      <a:pt x="907963" y="130861"/>
                    </a:cubicBezTo>
                    <a:cubicBezTo>
                      <a:pt x="893588" y="145237"/>
                      <a:pt x="874090" y="153313"/>
                      <a:pt x="853759" y="153313"/>
                    </a:cubicBezTo>
                    <a:lnTo>
                      <a:pt x="76656" y="153313"/>
                    </a:lnTo>
                    <a:cubicBezTo>
                      <a:pt x="56326" y="153313"/>
                      <a:pt x="36828" y="145237"/>
                      <a:pt x="22452" y="130861"/>
                    </a:cubicBezTo>
                    <a:cubicBezTo>
                      <a:pt x="8076" y="116485"/>
                      <a:pt x="0" y="96987"/>
                      <a:pt x="0" y="76656"/>
                    </a:cubicBezTo>
                    <a:lnTo>
                      <a:pt x="0" y="76656"/>
                    </a:lnTo>
                    <a:cubicBezTo>
                      <a:pt x="0" y="56326"/>
                      <a:pt x="8076" y="36828"/>
                      <a:pt x="22452" y="22452"/>
                    </a:cubicBezTo>
                    <a:cubicBezTo>
                      <a:pt x="36828" y="8076"/>
                      <a:pt x="56326" y="0"/>
                      <a:pt x="76656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4" name="TextBox 44">
                <a:extLst>
                  <a:ext uri="{FF2B5EF4-FFF2-40B4-BE49-F238E27FC236}">
                    <a16:creationId xmlns:a16="http://schemas.microsoft.com/office/drawing/2014/main" id="{23B0AA16-453F-7B3D-6652-D1A14F9AE43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30416" cy="200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8" name="Group 45">
              <a:extLst>
                <a:ext uri="{FF2B5EF4-FFF2-40B4-BE49-F238E27FC236}">
                  <a16:creationId xmlns:a16="http://schemas.microsoft.com/office/drawing/2014/main" id="{5D492556-0BF4-83B7-2638-808C10AAF3FD}"/>
                </a:ext>
              </a:extLst>
            </p:cNvPr>
            <p:cNvGrpSpPr/>
            <p:nvPr/>
          </p:nvGrpSpPr>
          <p:grpSpPr>
            <a:xfrm>
              <a:off x="212653" y="3343989"/>
              <a:ext cx="4710229" cy="776146"/>
              <a:chOff x="0" y="0"/>
              <a:chExt cx="930416" cy="153313"/>
            </a:xfrm>
          </p:grpSpPr>
          <p:sp>
            <p:nvSpPr>
              <p:cNvPr id="51" name="Freeform 46">
                <a:extLst>
                  <a:ext uri="{FF2B5EF4-FFF2-40B4-BE49-F238E27FC236}">
                    <a16:creationId xmlns:a16="http://schemas.microsoft.com/office/drawing/2014/main" id="{F62E105F-5F46-5BE1-CDD0-F19ACD58D43A}"/>
                  </a:ext>
                </a:extLst>
              </p:cNvPr>
              <p:cNvSpPr/>
              <p:nvPr/>
            </p:nvSpPr>
            <p:spPr>
              <a:xfrm>
                <a:off x="0" y="0"/>
                <a:ext cx="930415" cy="153313"/>
              </a:xfrm>
              <a:custGeom>
                <a:avLst/>
                <a:gdLst/>
                <a:ahLst/>
                <a:cxnLst/>
                <a:rect l="l" t="t" r="r" b="b"/>
                <a:pathLst>
                  <a:path w="930415" h="153313">
                    <a:moveTo>
                      <a:pt x="76656" y="0"/>
                    </a:moveTo>
                    <a:lnTo>
                      <a:pt x="853759" y="0"/>
                    </a:lnTo>
                    <a:cubicBezTo>
                      <a:pt x="874090" y="0"/>
                      <a:pt x="893588" y="8076"/>
                      <a:pt x="907963" y="22452"/>
                    </a:cubicBezTo>
                    <a:cubicBezTo>
                      <a:pt x="922339" y="36828"/>
                      <a:pt x="930415" y="56326"/>
                      <a:pt x="930415" y="76656"/>
                    </a:cubicBezTo>
                    <a:lnTo>
                      <a:pt x="930415" y="76656"/>
                    </a:lnTo>
                    <a:cubicBezTo>
                      <a:pt x="930415" y="96987"/>
                      <a:pt x="922339" y="116485"/>
                      <a:pt x="907963" y="130861"/>
                    </a:cubicBezTo>
                    <a:cubicBezTo>
                      <a:pt x="893588" y="145237"/>
                      <a:pt x="874090" y="153313"/>
                      <a:pt x="853759" y="153313"/>
                    </a:cubicBezTo>
                    <a:lnTo>
                      <a:pt x="76656" y="153313"/>
                    </a:lnTo>
                    <a:cubicBezTo>
                      <a:pt x="56326" y="153313"/>
                      <a:pt x="36828" y="145237"/>
                      <a:pt x="22452" y="130861"/>
                    </a:cubicBezTo>
                    <a:cubicBezTo>
                      <a:pt x="8076" y="116485"/>
                      <a:pt x="0" y="96987"/>
                      <a:pt x="0" y="76656"/>
                    </a:cubicBezTo>
                    <a:lnTo>
                      <a:pt x="0" y="76656"/>
                    </a:lnTo>
                    <a:cubicBezTo>
                      <a:pt x="0" y="56326"/>
                      <a:pt x="8076" y="36828"/>
                      <a:pt x="22452" y="22452"/>
                    </a:cubicBezTo>
                    <a:cubicBezTo>
                      <a:pt x="36828" y="8076"/>
                      <a:pt x="56326" y="0"/>
                      <a:pt x="76656" y="0"/>
                    </a:cubicBezTo>
                    <a:close/>
                  </a:path>
                </a:pathLst>
              </a:custGeom>
              <a:solidFill>
                <a:srgbClr val="E5E1DA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" name="TextBox 47">
                <a:extLst>
                  <a:ext uri="{FF2B5EF4-FFF2-40B4-BE49-F238E27FC236}">
                    <a16:creationId xmlns:a16="http://schemas.microsoft.com/office/drawing/2014/main" id="{79CBF69B-C0BD-9C06-3C28-7494D69320C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30416" cy="200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9" name="Group 48">
              <a:extLst>
                <a:ext uri="{FF2B5EF4-FFF2-40B4-BE49-F238E27FC236}">
                  <a16:creationId xmlns:a16="http://schemas.microsoft.com/office/drawing/2014/main" id="{A7F5372F-C7B0-843F-221A-E51C5D15E7C7}"/>
                </a:ext>
              </a:extLst>
            </p:cNvPr>
            <p:cNvGrpSpPr/>
            <p:nvPr/>
          </p:nvGrpSpPr>
          <p:grpSpPr>
            <a:xfrm>
              <a:off x="212653" y="4336035"/>
              <a:ext cx="4710229" cy="776146"/>
              <a:chOff x="0" y="0"/>
              <a:chExt cx="930416" cy="153313"/>
            </a:xfrm>
          </p:grpSpPr>
          <p:sp>
            <p:nvSpPr>
              <p:cNvPr id="49" name="Freeform 49">
                <a:extLst>
                  <a:ext uri="{FF2B5EF4-FFF2-40B4-BE49-F238E27FC236}">
                    <a16:creationId xmlns:a16="http://schemas.microsoft.com/office/drawing/2014/main" id="{F1326B80-4811-0810-8D2C-C4F490D785B9}"/>
                  </a:ext>
                </a:extLst>
              </p:cNvPr>
              <p:cNvSpPr/>
              <p:nvPr/>
            </p:nvSpPr>
            <p:spPr>
              <a:xfrm>
                <a:off x="0" y="0"/>
                <a:ext cx="930415" cy="153313"/>
              </a:xfrm>
              <a:custGeom>
                <a:avLst/>
                <a:gdLst/>
                <a:ahLst/>
                <a:cxnLst/>
                <a:rect l="l" t="t" r="r" b="b"/>
                <a:pathLst>
                  <a:path w="930415" h="153313">
                    <a:moveTo>
                      <a:pt x="76656" y="0"/>
                    </a:moveTo>
                    <a:lnTo>
                      <a:pt x="853759" y="0"/>
                    </a:lnTo>
                    <a:cubicBezTo>
                      <a:pt x="874090" y="0"/>
                      <a:pt x="893588" y="8076"/>
                      <a:pt x="907963" y="22452"/>
                    </a:cubicBezTo>
                    <a:cubicBezTo>
                      <a:pt x="922339" y="36828"/>
                      <a:pt x="930415" y="56326"/>
                      <a:pt x="930415" y="76656"/>
                    </a:cubicBezTo>
                    <a:lnTo>
                      <a:pt x="930415" y="76656"/>
                    </a:lnTo>
                    <a:cubicBezTo>
                      <a:pt x="930415" y="96987"/>
                      <a:pt x="922339" y="116485"/>
                      <a:pt x="907963" y="130861"/>
                    </a:cubicBezTo>
                    <a:cubicBezTo>
                      <a:pt x="893588" y="145237"/>
                      <a:pt x="874090" y="153313"/>
                      <a:pt x="853759" y="153313"/>
                    </a:cubicBezTo>
                    <a:lnTo>
                      <a:pt x="76656" y="153313"/>
                    </a:lnTo>
                    <a:cubicBezTo>
                      <a:pt x="56326" y="153313"/>
                      <a:pt x="36828" y="145237"/>
                      <a:pt x="22452" y="130861"/>
                    </a:cubicBezTo>
                    <a:cubicBezTo>
                      <a:pt x="8076" y="116485"/>
                      <a:pt x="0" y="96987"/>
                      <a:pt x="0" y="76656"/>
                    </a:cubicBezTo>
                    <a:lnTo>
                      <a:pt x="0" y="76656"/>
                    </a:lnTo>
                    <a:cubicBezTo>
                      <a:pt x="0" y="56326"/>
                      <a:pt x="8076" y="36828"/>
                      <a:pt x="22452" y="22452"/>
                    </a:cubicBezTo>
                    <a:cubicBezTo>
                      <a:pt x="36828" y="8076"/>
                      <a:pt x="56326" y="0"/>
                      <a:pt x="76656" y="0"/>
                    </a:cubicBezTo>
                    <a:close/>
                  </a:path>
                </a:pathLst>
              </a:custGeom>
              <a:solidFill>
                <a:srgbClr val="E5E1DA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0" name="TextBox 50">
                <a:extLst>
                  <a:ext uri="{FF2B5EF4-FFF2-40B4-BE49-F238E27FC236}">
                    <a16:creationId xmlns:a16="http://schemas.microsoft.com/office/drawing/2014/main" id="{142D314E-7DE6-CBE4-89B4-6095172084D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30416" cy="200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40" name="Group 51">
              <a:extLst>
                <a:ext uri="{FF2B5EF4-FFF2-40B4-BE49-F238E27FC236}">
                  <a16:creationId xmlns:a16="http://schemas.microsoft.com/office/drawing/2014/main" id="{7B8CAC6A-1457-DD6E-B674-101BDD709BCA}"/>
                </a:ext>
              </a:extLst>
            </p:cNvPr>
            <p:cNvGrpSpPr/>
            <p:nvPr/>
          </p:nvGrpSpPr>
          <p:grpSpPr>
            <a:xfrm>
              <a:off x="212653" y="2351942"/>
              <a:ext cx="4710229" cy="776146"/>
              <a:chOff x="0" y="0"/>
              <a:chExt cx="930416" cy="153313"/>
            </a:xfrm>
          </p:grpSpPr>
          <p:sp>
            <p:nvSpPr>
              <p:cNvPr id="47" name="Freeform 52">
                <a:extLst>
                  <a:ext uri="{FF2B5EF4-FFF2-40B4-BE49-F238E27FC236}">
                    <a16:creationId xmlns:a16="http://schemas.microsoft.com/office/drawing/2014/main" id="{2DC0BA38-4B76-C008-9232-AF8FDA31D65F}"/>
                  </a:ext>
                </a:extLst>
              </p:cNvPr>
              <p:cNvSpPr/>
              <p:nvPr/>
            </p:nvSpPr>
            <p:spPr>
              <a:xfrm>
                <a:off x="0" y="0"/>
                <a:ext cx="930415" cy="153313"/>
              </a:xfrm>
              <a:custGeom>
                <a:avLst/>
                <a:gdLst/>
                <a:ahLst/>
                <a:cxnLst/>
                <a:rect l="l" t="t" r="r" b="b"/>
                <a:pathLst>
                  <a:path w="930415" h="153313">
                    <a:moveTo>
                      <a:pt x="76656" y="0"/>
                    </a:moveTo>
                    <a:lnTo>
                      <a:pt x="853759" y="0"/>
                    </a:lnTo>
                    <a:cubicBezTo>
                      <a:pt x="874090" y="0"/>
                      <a:pt x="893588" y="8076"/>
                      <a:pt x="907963" y="22452"/>
                    </a:cubicBezTo>
                    <a:cubicBezTo>
                      <a:pt x="922339" y="36828"/>
                      <a:pt x="930415" y="56326"/>
                      <a:pt x="930415" y="76656"/>
                    </a:cubicBezTo>
                    <a:lnTo>
                      <a:pt x="930415" y="76656"/>
                    </a:lnTo>
                    <a:cubicBezTo>
                      <a:pt x="930415" y="96987"/>
                      <a:pt x="922339" y="116485"/>
                      <a:pt x="907963" y="130861"/>
                    </a:cubicBezTo>
                    <a:cubicBezTo>
                      <a:pt x="893588" y="145237"/>
                      <a:pt x="874090" y="153313"/>
                      <a:pt x="853759" y="153313"/>
                    </a:cubicBezTo>
                    <a:lnTo>
                      <a:pt x="76656" y="153313"/>
                    </a:lnTo>
                    <a:cubicBezTo>
                      <a:pt x="56326" y="153313"/>
                      <a:pt x="36828" y="145237"/>
                      <a:pt x="22452" y="130861"/>
                    </a:cubicBezTo>
                    <a:cubicBezTo>
                      <a:pt x="8076" y="116485"/>
                      <a:pt x="0" y="96987"/>
                      <a:pt x="0" y="76656"/>
                    </a:cubicBezTo>
                    <a:lnTo>
                      <a:pt x="0" y="76656"/>
                    </a:lnTo>
                    <a:cubicBezTo>
                      <a:pt x="0" y="56326"/>
                      <a:pt x="8076" y="36828"/>
                      <a:pt x="22452" y="22452"/>
                    </a:cubicBezTo>
                    <a:cubicBezTo>
                      <a:pt x="36828" y="8076"/>
                      <a:pt x="56326" y="0"/>
                      <a:pt x="76656" y="0"/>
                    </a:cubicBezTo>
                    <a:close/>
                  </a:path>
                </a:pathLst>
              </a:custGeom>
              <a:solidFill>
                <a:srgbClr val="E5E1DA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8" name="TextBox 53">
                <a:extLst>
                  <a:ext uri="{FF2B5EF4-FFF2-40B4-BE49-F238E27FC236}">
                    <a16:creationId xmlns:a16="http://schemas.microsoft.com/office/drawing/2014/main" id="{4F986758-01F9-1EFC-3ECE-325DB07190D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30416" cy="200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41" name="Group 54">
              <a:extLst>
                <a:ext uri="{FF2B5EF4-FFF2-40B4-BE49-F238E27FC236}">
                  <a16:creationId xmlns:a16="http://schemas.microsoft.com/office/drawing/2014/main" id="{E9F449EA-9C59-829F-D3F1-F36F510E2932}"/>
                </a:ext>
              </a:extLst>
            </p:cNvPr>
            <p:cNvGrpSpPr/>
            <p:nvPr/>
          </p:nvGrpSpPr>
          <p:grpSpPr>
            <a:xfrm>
              <a:off x="212653" y="304349"/>
              <a:ext cx="4710229" cy="776146"/>
              <a:chOff x="0" y="0"/>
              <a:chExt cx="930416" cy="153313"/>
            </a:xfrm>
          </p:grpSpPr>
          <p:sp>
            <p:nvSpPr>
              <p:cNvPr id="45" name="Freeform 55">
                <a:extLst>
                  <a:ext uri="{FF2B5EF4-FFF2-40B4-BE49-F238E27FC236}">
                    <a16:creationId xmlns:a16="http://schemas.microsoft.com/office/drawing/2014/main" id="{42CE6835-CDEA-BA89-2EB6-642C34976081}"/>
                  </a:ext>
                </a:extLst>
              </p:cNvPr>
              <p:cNvSpPr/>
              <p:nvPr/>
            </p:nvSpPr>
            <p:spPr>
              <a:xfrm>
                <a:off x="0" y="0"/>
                <a:ext cx="930415" cy="153313"/>
              </a:xfrm>
              <a:custGeom>
                <a:avLst/>
                <a:gdLst/>
                <a:ahLst/>
                <a:cxnLst/>
                <a:rect l="l" t="t" r="r" b="b"/>
                <a:pathLst>
                  <a:path w="930415" h="153313">
                    <a:moveTo>
                      <a:pt x="76656" y="0"/>
                    </a:moveTo>
                    <a:lnTo>
                      <a:pt x="853759" y="0"/>
                    </a:lnTo>
                    <a:cubicBezTo>
                      <a:pt x="874090" y="0"/>
                      <a:pt x="893588" y="8076"/>
                      <a:pt x="907963" y="22452"/>
                    </a:cubicBezTo>
                    <a:cubicBezTo>
                      <a:pt x="922339" y="36828"/>
                      <a:pt x="930415" y="56326"/>
                      <a:pt x="930415" y="76656"/>
                    </a:cubicBezTo>
                    <a:lnTo>
                      <a:pt x="930415" y="76656"/>
                    </a:lnTo>
                    <a:cubicBezTo>
                      <a:pt x="930415" y="96987"/>
                      <a:pt x="922339" y="116485"/>
                      <a:pt x="907963" y="130861"/>
                    </a:cubicBezTo>
                    <a:cubicBezTo>
                      <a:pt x="893588" y="145237"/>
                      <a:pt x="874090" y="153313"/>
                      <a:pt x="853759" y="153313"/>
                    </a:cubicBezTo>
                    <a:lnTo>
                      <a:pt x="76656" y="153313"/>
                    </a:lnTo>
                    <a:cubicBezTo>
                      <a:pt x="56326" y="153313"/>
                      <a:pt x="36828" y="145237"/>
                      <a:pt x="22452" y="130861"/>
                    </a:cubicBezTo>
                    <a:cubicBezTo>
                      <a:pt x="8076" y="116485"/>
                      <a:pt x="0" y="96987"/>
                      <a:pt x="0" y="76656"/>
                    </a:cubicBezTo>
                    <a:lnTo>
                      <a:pt x="0" y="76656"/>
                    </a:lnTo>
                    <a:cubicBezTo>
                      <a:pt x="0" y="56326"/>
                      <a:pt x="8076" y="36828"/>
                      <a:pt x="22452" y="22452"/>
                    </a:cubicBezTo>
                    <a:cubicBezTo>
                      <a:pt x="36828" y="8076"/>
                      <a:pt x="56326" y="0"/>
                      <a:pt x="76656" y="0"/>
                    </a:cubicBezTo>
                    <a:close/>
                  </a:path>
                </a:pathLst>
              </a:custGeom>
              <a:solidFill>
                <a:srgbClr val="E5E1DA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TextBox 56">
                <a:extLst>
                  <a:ext uri="{FF2B5EF4-FFF2-40B4-BE49-F238E27FC236}">
                    <a16:creationId xmlns:a16="http://schemas.microsoft.com/office/drawing/2014/main" id="{FB8C94E7-DB45-9ECE-1BD6-D732992CE20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30416" cy="200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42" name="Group 57">
              <a:extLst>
                <a:ext uri="{FF2B5EF4-FFF2-40B4-BE49-F238E27FC236}">
                  <a16:creationId xmlns:a16="http://schemas.microsoft.com/office/drawing/2014/main" id="{B42BE174-D916-58DE-8CFB-D1BAF66588C0}"/>
                </a:ext>
              </a:extLst>
            </p:cNvPr>
            <p:cNvGrpSpPr/>
            <p:nvPr/>
          </p:nvGrpSpPr>
          <p:grpSpPr>
            <a:xfrm>
              <a:off x="212653" y="1296396"/>
              <a:ext cx="4710229" cy="776146"/>
              <a:chOff x="0" y="0"/>
              <a:chExt cx="930416" cy="153313"/>
            </a:xfrm>
          </p:grpSpPr>
          <p:sp>
            <p:nvSpPr>
              <p:cNvPr id="43" name="Freeform 58">
                <a:extLst>
                  <a:ext uri="{FF2B5EF4-FFF2-40B4-BE49-F238E27FC236}">
                    <a16:creationId xmlns:a16="http://schemas.microsoft.com/office/drawing/2014/main" id="{61DFB92F-D2FB-9BB1-386F-B1F489F35CB0}"/>
                  </a:ext>
                </a:extLst>
              </p:cNvPr>
              <p:cNvSpPr/>
              <p:nvPr/>
            </p:nvSpPr>
            <p:spPr>
              <a:xfrm>
                <a:off x="0" y="0"/>
                <a:ext cx="930415" cy="153313"/>
              </a:xfrm>
              <a:custGeom>
                <a:avLst/>
                <a:gdLst/>
                <a:ahLst/>
                <a:cxnLst/>
                <a:rect l="l" t="t" r="r" b="b"/>
                <a:pathLst>
                  <a:path w="930415" h="153313">
                    <a:moveTo>
                      <a:pt x="76656" y="0"/>
                    </a:moveTo>
                    <a:lnTo>
                      <a:pt x="853759" y="0"/>
                    </a:lnTo>
                    <a:cubicBezTo>
                      <a:pt x="874090" y="0"/>
                      <a:pt x="893588" y="8076"/>
                      <a:pt x="907963" y="22452"/>
                    </a:cubicBezTo>
                    <a:cubicBezTo>
                      <a:pt x="922339" y="36828"/>
                      <a:pt x="930415" y="56326"/>
                      <a:pt x="930415" y="76656"/>
                    </a:cubicBezTo>
                    <a:lnTo>
                      <a:pt x="930415" y="76656"/>
                    </a:lnTo>
                    <a:cubicBezTo>
                      <a:pt x="930415" y="96987"/>
                      <a:pt x="922339" y="116485"/>
                      <a:pt x="907963" y="130861"/>
                    </a:cubicBezTo>
                    <a:cubicBezTo>
                      <a:pt x="893588" y="145237"/>
                      <a:pt x="874090" y="153313"/>
                      <a:pt x="853759" y="153313"/>
                    </a:cubicBezTo>
                    <a:lnTo>
                      <a:pt x="76656" y="153313"/>
                    </a:lnTo>
                    <a:cubicBezTo>
                      <a:pt x="56326" y="153313"/>
                      <a:pt x="36828" y="145237"/>
                      <a:pt x="22452" y="130861"/>
                    </a:cubicBezTo>
                    <a:cubicBezTo>
                      <a:pt x="8076" y="116485"/>
                      <a:pt x="0" y="96987"/>
                      <a:pt x="0" y="76656"/>
                    </a:cubicBezTo>
                    <a:lnTo>
                      <a:pt x="0" y="76656"/>
                    </a:lnTo>
                    <a:cubicBezTo>
                      <a:pt x="0" y="56326"/>
                      <a:pt x="8076" y="36828"/>
                      <a:pt x="22452" y="22452"/>
                    </a:cubicBezTo>
                    <a:cubicBezTo>
                      <a:pt x="36828" y="8076"/>
                      <a:pt x="56326" y="0"/>
                      <a:pt x="76656" y="0"/>
                    </a:cubicBezTo>
                    <a:close/>
                  </a:path>
                </a:pathLst>
              </a:custGeom>
              <a:solidFill>
                <a:srgbClr val="E5E1DA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4" name="TextBox 59">
                <a:extLst>
                  <a:ext uri="{FF2B5EF4-FFF2-40B4-BE49-F238E27FC236}">
                    <a16:creationId xmlns:a16="http://schemas.microsoft.com/office/drawing/2014/main" id="{F89D29EE-BACF-CCB8-F1A8-90575D31839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930416" cy="200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847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7EC1B9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CAA3735-D074-5C63-A70A-6A57DFA908B0}"/>
              </a:ext>
            </a:extLst>
          </p:cNvPr>
          <p:cNvGrpSpPr/>
          <p:nvPr/>
        </p:nvGrpSpPr>
        <p:grpSpPr>
          <a:xfrm>
            <a:off x="4323435" y="2251907"/>
            <a:ext cx="1937018" cy="5987212"/>
            <a:chOff x="10270753" y="2356045"/>
            <a:chExt cx="1937018" cy="59872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0511BD73-975D-5D02-FD44-AA7E81904AC0}"/>
                    </a:ext>
                  </a:extLst>
                </p:cNvPr>
                <p:cNvSpPr txBox="1"/>
                <p:nvPr/>
              </p:nvSpPr>
              <p:spPr>
                <a:xfrm>
                  <a:off x="10277577" y="2356045"/>
                  <a:ext cx="1905000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GB" sz="4400" dirty="0">
                      <a:solidFill>
                        <a:srgbClr val="918F90"/>
                      </a:solidFill>
                      <a:latin typeface="Abadi Extra Light" panose="020F0502020204030204" pitchFamily="34" charset="0"/>
                    </a:rPr>
                    <a:t>|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GB" sz="4400" i="1" smtClean="0">
                              <a:solidFill>
                                <a:srgbClr val="918F9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rgbClr val="918F90"/>
                              </a:solidFill>
                              <a:latin typeface="Cambria Math" panose="02040503050406030204" pitchFamily="18" charset="0"/>
                            </a:rPr>
                            <m:t>000</m:t>
                          </m:r>
                        </m:e>
                      </m:d>
                    </m:oMath>
                  </a14:m>
                  <a:endParaRPr lang="en-GB" sz="4400" dirty="0">
                    <a:solidFill>
                      <a:srgbClr val="918F90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0511BD73-975D-5D02-FD44-AA7E81904A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7577" y="2356045"/>
                  <a:ext cx="1905000" cy="677108"/>
                </a:xfrm>
                <a:prstGeom prst="rect">
                  <a:avLst/>
                </a:prstGeom>
                <a:blipFill>
                  <a:blip r:embed="rId3"/>
                  <a:stretch>
                    <a:fillRect l="-17572" t="-26126" b="-4864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6C9D6DAE-55A6-86CD-2FA6-5DAFCDBA95AF}"/>
                    </a:ext>
                  </a:extLst>
                </p:cNvPr>
                <p:cNvSpPr txBox="1"/>
                <p:nvPr/>
              </p:nvSpPr>
              <p:spPr>
                <a:xfrm>
                  <a:off x="10290829" y="3164774"/>
                  <a:ext cx="1905000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GB" sz="4400" dirty="0">
                      <a:solidFill>
                        <a:srgbClr val="918F90"/>
                      </a:solidFill>
                      <a:latin typeface="Abadi Extra Light" panose="020F0502020204030204" pitchFamily="34" charset="0"/>
                    </a:rPr>
                    <a:t>|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GB" sz="4400" i="1" smtClean="0">
                              <a:solidFill>
                                <a:srgbClr val="918F9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rgbClr val="918F90"/>
                              </a:solidFill>
                              <a:latin typeface="Cambria Math" panose="02040503050406030204" pitchFamily="18" charset="0"/>
                            </a:rPr>
                            <m:t>001</m:t>
                          </m:r>
                        </m:e>
                      </m:d>
                    </m:oMath>
                  </a14:m>
                  <a:endParaRPr lang="en-GB" sz="4400" dirty="0">
                    <a:solidFill>
                      <a:srgbClr val="918F90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6C9D6DAE-55A6-86CD-2FA6-5DAFCDBA95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0829" y="3164774"/>
                  <a:ext cx="1905000" cy="677108"/>
                </a:xfrm>
                <a:prstGeom prst="rect">
                  <a:avLst/>
                </a:prstGeom>
                <a:blipFill>
                  <a:blip r:embed="rId4"/>
                  <a:stretch>
                    <a:fillRect l="-17949" t="-26126" b="-4864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C7FEADF9-FCA6-6735-B745-4337C4B5A85C}"/>
                    </a:ext>
                  </a:extLst>
                </p:cNvPr>
                <p:cNvSpPr txBox="1"/>
                <p:nvPr/>
              </p:nvSpPr>
              <p:spPr>
                <a:xfrm>
                  <a:off x="10290829" y="3915458"/>
                  <a:ext cx="1905000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GB" sz="4400" dirty="0">
                      <a:solidFill>
                        <a:srgbClr val="918F90"/>
                      </a:solidFill>
                      <a:latin typeface="Abadi Extra Light" panose="020F0502020204030204" pitchFamily="34" charset="0"/>
                    </a:rPr>
                    <a:t>|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GB" sz="4400" i="1" smtClean="0">
                              <a:solidFill>
                                <a:srgbClr val="918F9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rgbClr val="918F90"/>
                              </a:solidFill>
                              <a:latin typeface="Cambria Math" panose="02040503050406030204" pitchFamily="18" charset="0"/>
                            </a:rPr>
                            <m:t>010</m:t>
                          </m:r>
                        </m:e>
                      </m:d>
                    </m:oMath>
                  </a14:m>
                  <a:endParaRPr lang="en-GB" sz="4400" dirty="0">
                    <a:solidFill>
                      <a:srgbClr val="918F90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C7FEADF9-FCA6-6735-B745-4337C4B5A8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0829" y="3915458"/>
                  <a:ext cx="1905000" cy="677108"/>
                </a:xfrm>
                <a:prstGeom prst="rect">
                  <a:avLst/>
                </a:prstGeom>
                <a:blipFill>
                  <a:blip r:embed="rId5"/>
                  <a:stretch>
                    <a:fillRect l="-17949" t="-26126" b="-4864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6BEA203-05EE-31AB-11D5-88A5AC9B0EE4}"/>
                    </a:ext>
                  </a:extLst>
                </p:cNvPr>
                <p:cNvSpPr txBox="1"/>
                <p:nvPr/>
              </p:nvSpPr>
              <p:spPr>
                <a:xfrm>
                  <a:off x="10277866" y="4695783"/>
                  <a:ext cx="1905000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GB" sz="4400" dirty="0">
                      <a:solidFill>
                        <a:srgbClr val="918F90"/>
                      </a:solidFill>
                      <a:latin typeface="Abadi Extra Light" panose="020F0502020204030204" pitchFamily="34" charset="0"/>
                    </a:rPr>
                    <a:t>|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GB" sz="4400" i="1" smtClean="0">
                              <a:solidFill>
                                <a:srgbClr val="918F9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rgbClr val="918F90"/>
                              </a:solidFill>
                              <a:latin typeface="Cambria Math" panose="02040503050406030204" pitchFamily="18" charset="0"/>
                            </a:rPr>
                            <m:t>011</m:t>
                          </m:r>
                        </m:e>
                      </m:d>
                    </m:oMath>
                  </a14:m>
                  <a:endParaRPr lang="en-GB" sz="4400" dirty="0">
                    <a:solidFill>
                      <a:srgbClr val="918F90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B6BEA203-05EE-31AB-11D5-88A5AC9B0E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7866" y="4695783"/>
                  <a:ext cx="1905000" cy="677108"/>
                </a:xfrm>
                <a:prstGeom prst="rect">
                  <a:avLst/>
                </a:prstGeom>
                <a:blipFill>
                  <a:blip r:embed="rId6"/>
                  <a:stretch>
                    <a:fillRect l="-17572" t="-26126" b="-4864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E54614D-E633-0A5B-ACB6-3BA416331D4E}"/>
                    </a:ext>
                  </a:extLst>
                </p:cNvPr>
                <p:cNvSpPr txBox="1"/>
                <p:nvPr/>
              </p:nvSpPr>
              <p:spPr>
                <a:xfrm>
                  <a:off x="10302771" y="5448116"/>
                  <a:ext cx="1905000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GB" sz="4400" dirty="0">
                      <a:solidFill>
                        <a:srgbClr val="918F90"/>
                      </a:solidFill>
                      <a:latin typeface="Abadi Extra Light" panose="020F0502020204030204" pitchFamily="34" charset="0"/>
                    </a:rPr>
                    <a:t>|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GB" sz="4400" i="1" smtClean="0">
                              <a:solidFill>
                                <a:srgbClr val="918F9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rgbClr val="918F90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e>
                      </m:d>
                    </m:oMath>
                  </a14:m>
                  <a:endParaRPr lang="en-GB" sz="4400" dirty="0">
                    <a:solidFill>
                      <a:srgbClr val="918F90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E54614D-E633-0A5B-ACB6-3BA416331D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2771" y="5448116"/>
                  <a:ext cx="1905000" cy="677108"/>
                </a:xfrm>
                <a:prstGeom prst="rect">
                  <a:avLst/>
                </a:prstGeom>
                <a:blipFill>
                  <a:blip r:embed="rId7"/>
                  <a:stretch>
                    <a:fillRect l="-17572" t="-26126" b="-4774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2E8794AD-5D0A-4F24-6C52-C036930A0FBE}"/>
                    </a:ext>
                  </a:extLst>
                </p:cNvPr>
                <p:cNvSpPr txBox="1"/>
                <p:nvPr/>
              </p:nvSpPr>
              <p:spPr>
                <a:xfrm>
                  <a:off x="10290829" y="6177732"/>
                  <a:ext cx="1905000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GB" sz="4400" dirty="0">
                      <a:solidFill>
                        <a:srgbClr val="918F90"/>
                      </a:solidFill>
                      <a:latin typeface="Abadi Extra Light" panose="020F0502020204030204" pitchFamily="34" charset="0"/>
                    </a:rPr>
                    <a:t>|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GB" sz="4400" i="1" smtClean="0">
                              <a:solidFill>
                                <a:srgbClr val="918F9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rgbClr val="918F90"/>
                              </a:solidFill>
                              <a:latin typeface="Cambria Math" panose="02040503050406030204" pitchFamily="18" charset="0"/>
                            </a:rPr>
                            <m:t>101</m:t>
                          </m:r>
                        </m:e>
                      </m:d>
                    </m:oMath>
                  </a14:m>
                  <a:endParaRPr lang="en-GB" sz="4400" dirty="0">
                    <a:solidFill>
                      <a:srgbClr val="918F90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2E8794AD-5D0A-4F24-6C52-C036930A0F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90829" y="6177732"/>
                  <a:ext cx="1905000" cy="677108"/>
                </a:xfrm>
                <a:prstGeom prst="rect">
                  <a:avLst/>
                </a:prstGeom>
                <a:blipFill>
                  <a:blip r:embed="rId8"/>
                  <a:stretch>
                    <a:fillRect l="-17949" t="-26126" b="-4864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112BFB8C-A11C-D952-F872-074B5FA8D01C}"/>
                    </a:ext>
                  </a:extLst>
                </p:cNvPr>
                <p:cNvSpPr txBox="1"/>
                <p:nvPr/>
              </p:nvSpPr>
              <p:spPr>
                <a:xfrm>
                  <a:off x="10270753" y="6915649"/>
                  <a:ext cx="1905000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GB" sz="4400" dirty="0">
                      <a:solidFill>
                        <a:srgbClr val="918F90"/>
                      </a:solidFill>
                      <a:latin typeface="Abadi Extra Light" panose="020F0502020204030204" pitchFamily="34" charset="0"/>
                    </a:rPr>
                    <a:t>|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GB" sz="4400" i="1" smtClean="0">
                              <a:solidFill>
                                <a:srgbClr val="918F9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rgbClr val="918F90"/>
                              </a:solidFill>
                              <a:latin typeface="Cambria Math" panose="02040503050406030204" pitchFamily="18" charset="0"/>
                            </a:rPr>
                            <m:t>110</m:t>
                          </m:r>
                        </m:e>
                      </m:d>
                    </m:oMath>
                  </a14:m>
                  <a:endParaRPr lang="en-GB" sz="4400" dirty="0">
                    <a:solidFill>
                      <a:srgbClr val="918F90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112BFB8C-A11C-D952-F872-074B5FA8D0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0753" y="6915649"/>
                  <a:ext cx="1905000" cy="677108"/>
                </a:xfrm>
                <a:prstGeom prst="rect">
                  <a:avLst/>
                </a:prstGeom>
                <a:blipFill>
                  <a:blip r:embed="rId9"/>
                  <a:stretch>
                    <a:fillRect l="-17572" t="-26126" b="-4864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8949253A-FFD4-50D3-2E09-5EA1C7F46511}"/>
                    </a:ext>
                  </a:extLst>
                </p:cNvPr>
                <p:cNvSpPr txBox="1"/>
                <p:nvPr/>
              </p:nvSpPr>
              <p:spPr>
                <a:xfrm>
                  <a:off x="10270753" y="7666149"/>
                  <a:ext cx="1905000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GB" sz="4400" dirty="0">
                      <a:solidFill>
                        <a:srgbClr val="918F90"/>
                      </a:solidFill>
                      <a:latin typeface="Abadi Extra Light" panose="020F0502020204030204" pitchFamily="34" charset="0"/>
                    </a:rPr>
                    <a:t>|</a:t>
                  </a:r>
                  <a14:m>
                    <m:oMath xmlns:m="http://schemas.openxmlformats.org/officeDocument/2006/math">
                      <m:d>
                        <m:dPr>
                          <m:begChr m:val=""/>
                          <m:endChr m:val="⟩"/>
                          <m:ctrlPr>
                            <a:rPr lang="en-GB" sz="4400" i="1" smtClean="0">
                              <a:solidFill>
                                <a:srgbClr val="918F9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rgbClr val="918F90"/>
                              </a:solidFill>
                              <a:latin typeface="Cambria Math" panose="02040503050406030204" pitchFamily="18" charset="0"/>
                            </a:rPr>
                            <m:t>111</m:t>
                          </m:r>
                        </m:e>
                      </m:d>
                    </m:oMath>
                  </a14:m>
                  <a:endParaRPr lang="en-GB" sz="4400" dirty="0">
                    <a:solidFill>
                      <a:srgbClr val="918F90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8949253A-FFD4-50D3-2E09-5EA1C7F465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70753" y="7666149"/>
                  <a:ext cx="1905000" cy="677108"/>
                </a:xfrm>
                <a:prstGeom prst="rect">
                  <a:avLst/>
                </a:prstGeom>
                <a:blipFill>
                  <a:blip r:embed="rId10"/>
                  <a:stretch>
                    <a:fillRect l="-17572" t="-25893" b="-4732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645D8F44-4155-D07C-EE5E-06D005879A2F}"/>
              </a:ext>
            </a:extLst>
          </p:cNvPr>
          <p:cNvSpPr txBox="1"/>
          <p:nvPr/>
        </p:nvSpPr>
        <p:spPr>
          <a:xfrm>
            <a:off x="10072743" y="2113889"/>
            <a:ext cx="19050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4400" dirty="0">
                <a:solidFill>
                  <a:srgbClr val="918F90"/>
                </a:solidFill>
                <a:latin typeface="Abadi Extra Light" panose="020F0502020204030204" pitchFamily="34" charset="0"/>
              </a:rPr>
              <a:t>000</a:t>
            </a:r>
            <a:endParaRPr lang="en-GB" sz="4400" dirty="0">
              <a:solidFill>
                <a:srgbClr val="918F9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814689A-306D-6DE3-4FEA-3C67388E79EB}"/>
              </a:ext>
            </a:extLst>
          </p:cNvPr>
          <p:cNvSpPr txBox="1"/>
          <p:nvPr/>
        </p:nvSpPr>
        <p:spPr>
          <a:xfrm>
            <a:off x="10060801" y="2949925"/>
            <a:ext cx="19050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4400" dirty="0">
                <a:solidFill>
                  <a:srgbClr val="918F90"/>
                </a:solidFill>
                <a:latin typeface="Abadi Extra Light" panose="020F0502020204030204" pitchFamily="34" charset="0"/>
              </a:rPr>
              <a:t>001</a:t>
            </a:r>
            <a:endParaRPr lang="en-GB" sz="4400" dirty="0">
              <a:solidFill>
                <a:srgbClr val="918F90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6636EE4-9B61-5C49-ACE1-0BA20C95E446}"/>
              </a:ext>
            </a:extLst>
          </p:cNvPr>
          <p:cNvSpPr txBox="1"/>
          <p:nvPr/>
        </p:nvSpPr>
        <p:spPr>
          <a:xfrm>
            <a:off x="10060801" y="3700609"/>
            <a:ext cx="19050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4400" dirty="0">
                <a:solidFill>
                  <a:srgbClr val="918F90"/>
                </a:solidFill>
                <a:latin typeface="Abadi Extra Light" panose="020F0502020204030204" pitchFamily="34" charset="0"/>
              </a:rPr>
              <a:t>010</a:t>
            </a:r>
            <a:endParaRPr lang="en-GB" sz="4400" dirty="0">
              <a:solidFill>
                <a:srgbClr val="918F9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A2EAFC3-D107-5820-F6D7-3E951C85775C}"/>
              </a:ext>
            </a:extLst>
          </p:cNvPr>
          <p:cNvSpPr txBox="1"/>
          <p:nvPr/>
        </p:nvSpPr>
        <p:spPr>
          <a:xfrm>
            <a:off x="10126655" y="4480934"/>
            <a:ext cx="19050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4400" dirty="0">
                <a:solidFill>
                  <a:srgbClr val="918F90"/>
                </a:solidFill>
                <a:latin typeface="Abadi Extra Light" panose="020F0502020204030204" pitchFamily="34" charset="0"/>
              </a:rPr>
              <a:t>011</a:t>
            </a:r>
            <a:endParaRPr lang="en-GB" sz="4400" dirty="0">
              <a:solidFill>
                <a:srgbClr val="918F9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B610FB8-8180-5B8D-F8E3-E75A20F66C03}"/>
              </a:ext>
            </a:extLst>
          </p:cNvPr>
          <p:cNvSpPr txBox="1"/>
          <p:nvPr/>
        </p:nvSpPr>
        <p:spPr>
          <a:xfrm>
            <a:off x="10072743" y="5233267"/>
            <a:ext cx="19050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4400" dirty="0">
                <a:solidFill>
                  <a:srgbClr val="918F90"/>
                </a:solidFill>
                <a:latin typeface="Abadi Extra Light" panose="020F0502020204030204" pitchFamily="34" charset="0"/>
              </a:rPr>
              <a:t>100</a:t>
            </a:r>
            <a:endParaRPr lang="en-GB" sz="4400" dirty="0">
              <a:solidFill>
                <a:srgbClr val="918F90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110D0B4-F7F8-F1C1-32C5-78FE929082EE}"/>
              </a:ext>
            </a:extLst>
          </p:cNvPr>
          <p:cNvSpPr txBox="1"/>
          <p:nvPr/>
        </p:nvSpPr>
        <p:spPr>
          <a:xfrm>
            <a:off x="10060801" y="5962883"/>
            <a:ext cx="19050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4400" dirty="0">
                <a:solidFill>
                  <a:srgbClr val="918F90"/>
                </a:solidFill>
                <a:latin typeface="Abadi Extra Light" panose="020F0502020204030204" pitchFamily="34" charset="0"/>
              </a:rPr>
              <a:t>101</a:t>
            </a:r>
            <a:endParaRPr lang="en-GB" sz="4400" dirty="0">
              <a:solidFill>
                <a:srgbClr val="918F9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4BE0883-4595-E388-E708-A02F97AAAA17}"/>
              </a:ext>
            </a:extLst>
          </p:cNvPr>
          <p:cNvSpPr txBox="1"/>
          <p:nvPr/>
        </p:nvSpPr>
        <p:spPr>
          <a:xfrm>
            <a:off x="10040725" y="6700800"/>
            <a:ext cx="19050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4400" dirty="0">
                <a:solidFill>
                  <a:srgbClr val="918F90"/>
                </a:solidFill>
                <a:latin typeface="Abadi Extra Light" panose="020F0502020204030204" pitchFamily="34" charset="0"/>
              </a:rPr>
              <a:t>110</a:t>
            </a:r>
            <a:endParaRPr lang="en-GB" sz="4400" dirty="0">
              <a:solidFill>
                <a:srgbClr val="918F90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E1FB934-C92D-12C1-E295-F02CCDA03631}"/>
              </a:ext>
            </a:extLst>
          </p:cNvPr>
          <p:cNvSpPr txBox="1"/>
          <p:nvPr/>
        </p:nvSpPr>
        <p:spPr>
          <a:xfrm>
            <a:off x="10110566" y="7453133"/>
            <a:ext cx="19050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4400" dirty="0">
                <a:solidFill>
                  <a:srgbClr val="918F90"/>
                </a:solidFill>
                <a:latin typeface="Abadi Extra Light" panose="020F0502020204030204" pitchFamily="34" charset="0"/>
              </a:rPr>
              <a:t>111</a:t>
            </a:r>
            <a:endParaRPr lang="en-GB" sz="4400" dirty="0">
              <a:solidFill>
                <a:srgbClr val="918F90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53881DD-21A4-FA98-0DC2-D476758D12DA}"/>
              </a:ext>
            </a:extLst>
          </p:cNvPr>
          <p:cNvSpPr txBox="1"/>
          <p:nvPr/>
        </p:nvSpPr>
        <p:spPr>
          <a:xfrm>
            <a:off x="3366118" y="8775767"/>
            <a:ext cx="35331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7EC1B9"/>
                </a:solidFill>
              </a:rPr>
              <a:t>writing in quantum RAM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98B590F-68A6-126A-C472-C36B304AD6FD}"/>
              </a:ext>
            </a:extLst>
          </p:cNvPr>
          <p:cNvSpPr txBox="1"/>
          <p:nvPr/>
        </p:nvSpPr>
        <p:spPr>
          <a:xfrm>
            <a:off x="13916281" y="8786634"/>
            <a:ext cx="25083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7EC1B9"/>
                </a:solidFill>
              </a:rPr>
              <a:t>Writing  in classical RAM 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0106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409">
        <p159:morph option="byObject"/>
      </p:transition>
    </mc:Choice>
    <mc:Fallback xmlns="">
      <p:transition spd="slow" advTm="24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3.45679E-6 L -0.19522 -0.0013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66" y="-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07407E-6 L 0.22179 -0.00633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85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1.23457E-6 L 0.23107 -0.00479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54" y="-2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59259E-6 L 0.22239 -0.0037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20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23457E-7 L 0.2427 0.00216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35" y="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3.33333E-6 L 0.22179 -0.00355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85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1.11022E-16 L 0.22239 0.00278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20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2778E-6 7.40741E-7 L 0.22352 -0.0021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72" y="-1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59259E-6 L 0.2197 0.00247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81" y="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1" grpId="1"/>
      <p:bldP spid="72" grpId="0"/>
      <p:bldP spid="72" grpId="1"/>
      <p:bldP spid="73" grpId="0"/>
      <p:bldP spid="73" grpId="1"/>
      <p:bldP spid="74" grpId="0" build="p"/>
      <p:bldP spid="74" grpId="1" build="allAtOnce"/>
      <p:bldP spid="75" grpId="0"/>
      <p:bldP spid="75" grpId="1"/>
      <p:bldP spid="76" grpId="0"/>
      <p:bldP spid="76" grpId="1"/>
      <p:bldP spid="77" grpId="0"/>
      <p:bldP spid="77" grpId="1"/>
      <p:bldP spid="78" grpId="0"/>
      <p:bldP spid="78" grpId="1"/>
      <p:bldP spid="8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2|0.1|0.2|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.2|1.6|5.4|3.1|1.8|1.2|1.7|1.6|1.5|1.5|1.7|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2.4|0.2|0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0.4|0.1|0.1|0.1|0.1|0.1|0.1|0.1|0.1|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1|0.1|0.1|0.1|0.1|0.1|0.1|0.1|0.1|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|0.3|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.2|1.6|5.4|3.1|1.8|1.2|1.7|1.6|1.5|1.5|1.7|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2.4|0.9|0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2918</TotalTime>
  <Words>741</Words>
  <Application>Microsoft Office PowerPoint</Application>
  <PresentationFormat>Custom</PresentationFormat>
  <Paragraphs>152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Open Sans Bold</vt:lpstr>
      <vt:lpstr>Canva Sans</vt:lpstr>
      <vt:lpstr>Poppins Bold</vt:lpstr>
      <vt:lpstr>Amasis MT Pro Medium</vt:lpstr>
      <vt:lpstr>Calibri</vt:lpstr>
      <vt:lpstr>Abadi Extra Light</vt:lpstr>
      <vt:lpstr>Cambria Math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Blue and Cyan Modern Technology Pitch Deck Presentation</dc:title>
  <dc:creator>dell</dc:creator>
  <cp:lastModifiedBy>merna atef</cp:lastModifiedBy>
  <cp:revision>12</cp:revision>
  <dcterms:created xsi:type="dcterms:W3CDTF">2006-08-16T00:00:00Z</dcterms:created>
  <dcterms:modified xsi:type="dcterms:W3CDTF">2024-01-25T02:31:57Z</dcterms:modified>
  <dc:identifier>DAF6XdnY9qE</dc:identifier>
</cp:coreProperties>
</file>